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9" r:id="rId4"/>
    <p:sldId id="270" r:id="rId5"/>
    <p:sldId id="274" r:id="rId6"/>
    <p:sldId id="275" r:id="rId7"/>
    <p:sldId id="276" r:id="rId8"/>
    <p:sldId id="259" r:id="rId9"/>
    <p:sldId id="268" r:id="rId10"/>
    <p:sldId id="267" r:id="rId11"/>
    <p:sldId id="273" r:id="rId12"/>
    <p:sldId id="291" r:id="rId13"/>
    <p:sldId id="301" r:id="rId14"/>
    <p:sldId id="260" r:id="rId15"/>
    <p:sldId id="261" r:id="rId16"/>
    <p:sldId id="302"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8C79C5D-2A6F-F04D-97DA-BEF2467B64E4}" type="datetimeFigureOut">
              <a:rPr lang="en-US" dirty="0"/>
              <a:pPr/>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a:t>Haga clic para modificar los estilos de texto del patrón</a:t>
            </a:r>
          </a:p>
        </p:txBody>
      </p:sp>
      <p:sp>
        <p:nvSpPr>
          <p:cNvPr id="2" name="Date Placeholder 1"/>
          <p:cNvSpPr>
            <a:spLocks noGrp="1"/>
          </p:cNvSpPr>
          <p:nvPr>
            <p:ph type="dt" sz="half" idx="10"/>
          </p:nvPr>
        </p:nvSpPr>
        <p:spPr/>
        <p:txBody>
          <a:bodyPr/>
          <a:lstStyle/>
          <a:p>
            <a:fld id="{FBF54567-0DE4-3F47-BF90-CB84690072F9}" type="datetimeFigureOut">
              <a:rPr lang="en-US" dirty="0"/>
              <a:pPr/>
              <a:t>6/6/2023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6/6/2023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6/6/2023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0DF5E60-9974-AC48-9591-99C2BB44B7CF}" type="datetimeFigureOut">
              <a:rPr lang="en-US" dirty="0"/>
              <a:pPr/>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6/6/2023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6/6/2023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png"/><Relationship Id="rId4" Type="http://schemas.openxmlformats.org/officeDocument/2006/relationships/image" Target="../media/image23.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1BA8E6-C569-7AA8-229C-13F4A3426B16}"/>
              </a:ext>
            </a:extLst>
          </p:cNvPr>
          <p:cNvSpPr>
            <a:spLocks noGrp="1"/>
          </p:cNvSpPr>
          <p:nvPr>
            <p:ph type="ctrTitle"/>
          </p:nvPr>
        </p:nvSpPr>
        <p:spPr/>
        <p:txBody>
          <a:bodyPr/>
          <a:lstStyle/>
          <a:p>
            <a:r>
              <a:rPr lang="es-MX" dirty="0"/>
              <a:t>ASP.NET PROJECT:</a:t>
            </a:r>
            <a:br>
              <a:rPr lang="es-MX" dirty="0"/>
            </a:br>
            <a:r>
              <a:rPr lang="es-MX" dirty="0" err="1"/>
              <a:t>Ruiso</a:t>
            </a:r>
            <a:r>
              <a:rPr lang="es-MX" dirty="0"/>
              <a:t> Art Page.</a:t>
            </a:r>
            <a:endParaRPr lang="es-CO" dirty="0"/>
          </a:p>
        </p:txBody>
      </p:sp>
      <p:sp>
        <p:nvSpPr>
          <p:cNvPr id="3" name="Subtítulo 2">
            <a:extLst>
              <a:ext uri="{FF2B5EF4-FFF2-40B4-BE49-F238E27FC236}">
                <a16:creationId xmlns:a16="http://schemas.microsoft.com/office/drawing/2014/main" id="{F4BA5E64-8575-C774-69E6-A9422B48F5F5}"/>
              </a:ext>
            </a:extLst>
          </p:cNvPr>
          <p:cNvSpPr>
            <a:spLocks noGrp="1"/>
          </p:cNvSpPr>
          <p:nvPr>
            <p:ph type="subTitle" idx="1"/>
          </p:nvPr>
        </p:nvSpPr>
        <p:spPr>
          <a:xfrm>
            <a:off x="810001" y="5280847"/>
            <a:ext cx="10572000" cy="1322176"/>
          </a:xfrm>
        </p:spPr>
        <p:txBody>
          <a:bodyPr>
            <a:normAutofit fontScale="92500" lnSpcReduction="10000"/>
          </a:bodyPr>
          <a:lstStyle/>
          <a:p>
            <a:r>
              <a:rPr lang="es-MX" dirty="0"/>
              <a:t>Universidad Santo Tomas seccional Tunja.</a:t>
            </a:r>
            <a:br>
              <a:rPr lang="es-CO" dirty="0"/>
            </a:br>
            <a:r>
              <a:rPr lang="es-CO" dirty="0"/>
              <a:t>Facultad de Ingeniería de Sistemas.</a:t>
            </a:r>
            <a:br>
              <a:rPr lang="es-CO" dirty="0"/>
            </a:br>
            <a:r>
              <a:rPr lang="es-CO" dirty="0"/>
              <a:t>Ing. Luis Felipe Narvaez Gomez.</a:t>
            </a:r>
            <a:br>
              <a:rPr lang="es-MX" dirty="0"/>
            </a:br>
            <a:r>
              <a:rPr lang="es-MX" dirty="0"/>
              <a:t>Electiva – ASP.NET</a:t>
            </a:r>
            <a:br>
              <a:rPr lang="es-MX" dirty="0"/>
            </a:br>
            <a:r>
              <a:rPr lang="es-MX" dirty="0"/>
              <a:t>2023-1</a:t>
            </a:r>
            <a:endParaRPr lang="es-CO" dirty="0"/>
          </a:p>
        </p:txBody>
      </p:sp>
      <p:sp>
        <p:nvSpPr>
          <p:cNvPr id="6" name="Rectángulo 5">
            <a:extLst>
              <a:ext uri="{FF2B5EF4-FFF2-40B4-BE49-F238E27FC236}">
                <a16:creationId xmlns:a16="http://schemas.microsoft.com/office/drawing/2014/main" id="{441AA04A-7BF1-390D-776C-001F2E5655BA}"/>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descr="Forma&#10;&#10;Descripción generada automáticamente con confianza media">
            <a:extLst>
              <a:ext uri="{FF2B5EF4-FFF2-40B4-BE49-F238E27FC236}">
                <a16:creationId xmlns:a16="http://schemas.microsoft.com/office/drawing/2014/main" id="{A3CCC944-E212-27F8-03E9-3B9827915888}"/>
              </a:ext>
            </a:extLst>
          </p:cNvPr>
          <p:cNvPicPr>
            <a:picLocks noChangeAspect="1"/>
          </p:cNvPicPr>
          <p:nvPr/>
        </p:nvPicPr>
        <p:blipFill>
          <a:blip r:embed="rId2"/>
          <a:stretch>
            <a:fillRect/>
          </a:stretch>
        </p:blipFill>
        <p:spPr>
          <a:xfrm>
            <a:off x="9750670" y="6446532"/>
            <a:ext cx="2367131" cy="383317"/>
          </a:xfrm>
          <a:prstGeom prst="rect">
            <a:avLst/>
          </a:prstGeom>
        </p:spPr>
      </p:pic>
    </p:spTree>
    <p:extLst>
      <p:ext uri="{BB962C8B-B14F-4D97-AF65-F5344CB8AC3E}">
        <p14:creationId xmlns:p14="http://schemas.microsoft.com/office/powerpoint/2010/main" val="3802059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tis Fotos de stock gratuitas de acción, comercio, concentrarse Foto de stock">
            <a:extLst>
              <a:ext uri="{FF2B5EF4-FFF2-40B4-BE49-F238E27FC236}">
                <a16:creationId xmlns:a16="http://schemas.microsoft.com/office/drawing/2014/main" id="{1E58F5F2-2DCE-305F-3864-B1E2001C4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0EAFC2B-4328-D65B-CD4D-A2B633122459}"/>
              </a:ext>
            </a:extLst>
          </p:cNvPr>
          <p:cNvSpPr>
            <a:spLocks noGrp="1"/>
          </p:cNvSpPr>
          <p:nvPr>
            <p:ph type="title"/>
          </p:nvPr>
        </p:nvSpPr>
        <p:spPr/>
        <p:txBody>
          <a:bodyPr/>
          <a:lstStyle/>
          <a:p>
            <a:pPr algn="ctr"/>
            <a:r>
              <a:rPr lang="es-MX" sz="3600" dirty="0"/>
              <a:t>Beneficios del </a:t>
            </a:r>
            <a:r>
              <a:rPr lang="es-MX" sz="3600" dirty="0" err="1"/>
              <a:t>ORM</a:t>
            </a:r>
            <a:endParaRPr lang="es-CO" sz="3600" dirty="0"/>
          </a:p>
        </p:txBody>
      </p:sp>
      <p:sp>
        <p:nvSpPr>
          <p:cNvPr id="4" name="Marcador de texto 3">
            <a:extLst>
              <a:ext uri="{FF2B5EF4-FFF2-40B4-BE49-F238E27FC236}">
                <a16:creationId xmlns:a16="http://schemas.microsoft.com/office/drawing/2014/main" id="{F1E58AEC-A377-123E-AD3A-12B390964024}"/>
              </a:ext>
            </a:extLst>
          </p:cNvPr>
          <p:cNvSpPr>
            <a:spLocks noGrp="1"/>
          </p:cNvSpPr>
          <p:nvPr>
            <p:ph type="body" sz="half" idx="2"/>
          </p:nvPr>
        </p:nvSpPr>
        <p:spPr>
          <a:xfrm>
            <a:off x="1767744" y="2375038"/>
            <a:ext cx="5022849" cy="3600311"/>
          </a:xfrm>
        </p:spPr>
        <p:txBody>
          <a:bodyPr/>
          <a:lstStyle/>
          <a:p>
            <a:pPr marL="285750" indent="-285750">
              <a:buFont typeface="Wingdings" panose="05000000000000000000" pitchFamily="2" charset="2"/>
              <a:buChar char="Ø"/>
            </a:pPr>
            <a:r>
              <a:rPr lang="es-MX" dirty="0"/>
              <a:t>Mapeo automático de estructuras de navegación.</a:t>
            </a:r>
          </a:p>
          <a:p>
            <a:pPr marL="285750" indent="-285750">
              <a:buFont typeface="Wingdings" panose="05000000000000000000" pitchFamily="2" charset="2"/>
              <a:buChar char="Ø"/>
            </a:pPr>
            <a:r>
              <a:rPr lang="es-MX" dirty="0"/>
              <a:t>Fácil cambio entre modelos de bases de datos.</a:t>
            </a:r>
          </a:p>
          <a:p>
            <a:pPr marL="285750" indent="-285750">
              <a:buFont typeface="Wingdings" panose="05000000000000000000" pitchFamily="2" charset="2"/>
              <a:buChar char="Ø"/>
            </a:pPr>
            <a:r>
              <a:rPr lang="es-MX" dirty="0"/>
              <a:t>Facilidad y velocidad de uso en el desarrollo</a:t>
            </a:r>
          </a:p>
          <a:p>
            <a:pPr marL="285750" indent="-285750">
              <a:buFont typeface="Wingdings" panose="05000000000000000000" pitchFamily="2" charset="2"/>
              <a:buChar char="Ø"/>
            </a:pPr>
            <a:r>
              <a:rPr lang="es-MX" dirty="0"/>
              <a:t>Seguridad contra ataques informáticos</a:t>
            </a:r>
          </a:p>
          <a:p>
            <a:pPr marL="285750" indent="-285750">
              <a:buFont typeface="Wingdings" panose="05000000000000000000" pitchFamily="2" charset="2"/>
              <a:buChar char="Ø"/>
            </a:pPr>
            <a:r>
              <a:rPr lang="es-MX" dirty="0" err="1"/>
              <a:t>Abstracion</a:t>
            </a:r>
            <a:r>
              <a:rPr lang="es-MX" dirty="0"/>
              <a:t> de la base de datos que estemos utilizando.</a:t>
            </a:r>
          </a:p>
          <a:p>
            <a:pPr marL="285750" indent="-285750">
              <a:buFont typeface="Wingdings" panose="05000000000000000000" pitchFamily="2" charset="2"/>
              <a:buChar char="Ø"/>
            </a:pPr>
            <a:r>
              <a:rPr lang="es-MX" dirty="0"/>
              <a:t>Dependiendo el </a:t>
            </a:r>
            <a:r>
              <a:rPr lang="es-MX" dirty="0" err="1"/>
              <a:t>ORM</a:t>
            </a:r>
            <a:r>
              <a:rPr lang="es-MX" dirty="0"/>
              <a:t> con e lenguaje que estemos utilizando, será mas o menos rápido.</a:t>
            </a:r>
          </a:p>
        </p:txBody>
      </p:sp>
      <p:sp>
        <p:nvSpPr>
          <p:cNvPr id="6" name="Rectángulo 5">
            <a:extLst>
              <a:ext uri="{FF2B5EF4-FFF2-40B4-BE49-F238E27FC236}">
                <a16:creationId xmlns:a16="http://schemas.microsoft.com/office/drawing/2014/main" id="{FA7057F9-1727-3DFE-6E98-1C95D3B8713D}"/>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descr="Forma&#10;&#10;Descripción generada automáticamente con confianza media">
            <a:extLst>
              <a:ext uri="{FF2B5EF4-FFF2-40B4-BE49-F238E27FC236}">
                <a16:creationId xmlns:a16="http://schemas.microsoft.com/office/drawing/2014/main" id="{6D3192D5-8D3B-1DD1-276A-F357FB58425B}"/>
              </a:ext>
            </a:extLst>
          </p:cNvPr>
          <p:cNvPicPr>
            <a:picLocks noChangeAspect="1"/>
          </p:cNvPicPr>
          <p:nvPr/>
        </p:nvPicPr>
        <p:blipFill>
          <a:blip r:embed="rId3"/>
          <a:stretch>
            <a:fillRect/>
          </a:stretch>
        </p:blipFill>
        <p:spPr>
          <a:xfrm>
            <a:off x="9750670" y="6446532"/>
            <a:ext cx="2367131" cy="383317"/>
          </a:xfrm>
          <a:prstGeom prst="rect">
            <a:avLst/>
          </a:prstGeom>
        </p:spPr>
      </p:pic>
    </p:spTree>
    <p:extLst>
      <p:ext uri="{BB962C8B-B14F-4D97-AF65-F5344CB8AC3E}">
        <p14:creationId xmlns:p14="http://schemas.microsoft.com/office/powerpoint/2010/main" val="2855254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8841788-6480-43E1-C70A-17DAF1820768}"/>
              </a:ext>
            </a:extLst>
          </p:cNvPr>
          <p:cNvPicPr>
            <a:picLocks noChangeAspect="1"/>
          </p:cNvPicPr>
          <p:nvPr/>
        </p:nvPicPr>
        <p:blipFill>
          <a:blip r:embed="rId2"/>
          <a:stretch>
            <a:fillRect/>
          </a:stretch>
        </p:blipFill>
        <p:spPr>
          <a:xfrm>
            <a:off x="982262" y="596417"/>
            <a:ext cx="2784913" cy="1402367"/>
          </a:xfrm>
          <a:prstGeom prst="rect">
            <a:avLst/>
          </a:prstGeom>
        </p:spPr>
      </p:pic>
      <p:pic>
        <p:nvPicPr>
          <p:cNvPr id="1026" name="Picture 2" descr="logo-phpmyadmin - Saixiii">
            <a:extLst>
              <a:ext uri="{FF2B5EF4-FFF2-40B4-BE49-F238E27FC236}">
                <a16:creationId xmlns:a16="http://schemas.microsoft.com/office/drawing/2014/main" id="{7A38A80C-5CB7-4648-24B1-58A3F786A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637" y="596417"/>
            <a:ext cx="2354573" cy="166449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7612F6B3-D592-9CD8-7117-8EF220E393D1}"/>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descr="Forma&#10;&#10;Descripción generada automáticamente con confianza media">
            <a:extLst>
              <a:ext uri="{FF2B5EF4-FFF2-40B4-BE49-F238E27FC236}">
                <a16:creationId xmlns:a16="http://schemas.microsoft.com/office/drawing/2014/main" id="{69505F59-D4F4-08B8-B9B3-9E0DF51028B2}"/>
              </a:ext>
            </a:extLst>
          </p:cNvPr>
          <p:cNvPicPr>
            <a:picLocks noChangeAspect="1"/>
          </p:cNvPicPr>
          <p:nvPr/>
        </p:nvPicPr>
        <p:blipFill>
          <a:blip r:embed="rId4"/>
          <a:stretch>
            <a:fillRect/>
          </a:stretch>
        </p:blipFill>
        <p:spPr>
          <a:xfrm>
            <a:off x="9750670" y="6446532"/>
            <a:ext cx="2367131" cy="383317"/>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id="{B64C9238-BC3F-B0D8-4872-4B2171C39663}"/>
              </a:ext>
            </a:extLst>
          </p:cNvPr>
          <p:cNvPicPr>
            <a:picLocks noChangeAspect="1"/>
          </p:cNvPicPr>
          <p:nvPr/>
        </p:nvPicPr>
        <p:blipFill rotWithShape="1">
          <a:blip r:embed="rId5"/>
          <a:srcRect t="15958" r="88994" b="28846"/>
          <a:stretch/>
        </p:blipFill>
        <p:spPr>
          <a:xfrm>
            <a:off x="503609" y="1514111"/>
            <a:ext cx="853682" cy="972110"/>
          </a:xfrm>
          <a:prstGeom prst="rect">
            <a:avLst/>
          </a:prstGeom>
        </p:spPr>
      </p:pic>
      <p:pic>
        <p:nvPicPr>
          <p:cNvPr id="11" name="Imagen 10" descr="Imagen que contiene dibujo&#10;&#10;Descripción generada automáticamente">
            <a:extLst>
              <a:ext uri="{FF2B5EF4-FFF2-40B4-BE49-F238E27FC236}">
                <a16:creationId xmlns:a16="http://schemas.microsoft.com/office/drawing/2014/main" id="{447D9AF7-427E-317E-CCED-AF3BB0F604BE}"/>
              </a:ext>
            </a:extLst>
          </p:cNvPr>
          <p:cNvPicPr>
            <a:picLocks noChangeAspect="1"/>
          </p:cNvPicPr>
          <p:nvPr/>
        </p:nvPicPr>
        <p:blipFill rotWithShape="1">
          <a:blip r:embed="rId5"/>
          <a:srcRect l="32907" r="42567"/>
          <a:stretch/>
        </p:blipFill>
        <p:spPr>
          <a:xfrm>
            <a:off x="5829299" y="596417"/>
            <a:ext cx="1682333" cy="1557433"/>
          </a:xfrm>
          <a:prstGeom prst="rect">
            <a:avLst/>
          </a:prstGeom>
        </p:spPr>
      </p:pic>
      <p:pic>
        <p:nvPicPr>
          <p:cNvPr id="12" name="Imagen 11" descr="Imagen que contiene dibujo&#10;&#10;Descripción generada automáticamente">
            <a:extLst>
              <a:ext uri="{FF2B5EF4-FFF2-40B4-BE49-F238E27FC236}">
                <a16:creationId xmlns:a16="http://schemas.microsoft.com/office/drawing/2014/main" id="{6216EA5B-BD07-3BAB-AF39-470E02693FCE}"/>
              </a:ext>
            </a:extLst>
          </p:cNvPr>
          <p:cNvPicPr>
            <a:picLocks noChangeAspect="1"/>
          </p:cNvPicPr>
          <p:nvPr/>
        </p:nvPicPr>
        <p:blipFill rotWithShape="1">
          <a:blip r:embed="rId5"/>
          <a:srcRect l="74500"/>
          <a:stretch/>
        </p:blipFill>
        <p:spPr>
          <a:xfrm>
            <a:off x="9419060" y="703620"/>
            <a:ext cx="1508313" cy="1343025"/>
          </a:xfrm>
          <a:prstGeom prst="rect">
            <a:avLst/>
          </a:prstGeom>
        </p:spPr>
      </p:pic>
      <p:sp>
        <p:nvSpPr>
          <p:cNvPr id="13" name="Flecha: a la derecha 12">
            <a:extLst>
              <a:ext uri="{FF2B5EF4-FFF2-40B4-BE49-F238E27FC236}">
                <a16:creationId xmlns:a16="http://schemas.microsoft.com/office/drawing/2014/main" id="{503552FD-C95A-2E5C-CCE6-2E282E145D8D}"/>
              </a:ext>
            </a:extLst>
          </p:cNvPr>
          <p:cNvSpPr/>
          <p:nvPr/>
        </p:nvSpPr>
        <p:spPr>
          <a:xfrm>
            <a:off x="4239143" y="1164117"/>
            <a:ext cx="1365062" cy="422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Flecha: a la derecha 13">
            <a:extLst>
              <a:ext uri="{FF2B5EF4-FFF2-40B4-BE49-F238E27FC236}">
                <a16:creationId xmlns:a16="http://schemas.microsoft.com/office/drawing/2014/main" id="{ACB002F4-D61D-075D-AE01-01328D4C7528}"/>
              </a:ext>
            </a:extLst>
          </p:cNvPr>
          <p:cNvSpPr/>
          <p:nvPr/>
        </p:nvSpPr>
        <p:spPr>
          <a:xfrm>
            <a:off x="7703235" y="1217651"/>
            <a:ext cx="1365062" cy="422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14" descr="Imagen que contiene dibujo&#10;&#10;Descripción generada automáticamente">
            <a:extLst>
              <a:ext uri="{FF2B5EF4-FFF2-40B4-BE49-F238E27FC236}">
                <a16:creationId xmlns:a16="http://schemas.microsoft.com/office/drawing/2014/main" id="{6182EA20-0E10-4AA0-0850-592F8D8DA0BF}"/>
              </a:ext>
            </a:extLst>
          </p:cNvPr>
          <p:cNvPicPr>
            <a:picLocks noChangeAspect="1"/>
          </p:cNvPicPr>
          <p:nvPr/>
        </p:nvPicPr>
        <p:blipFill rotWithShape="1">
          <a:blip r:embed="rId5"/>
          <a:srcRect l="32907" r="42567"/>
          <a:stretch/>
        </p:blipFill>
        <p:spPr>
          <a:xfrm>
            <a:off x="1197031" y="3815953"/>
            <a:ext cx="2641760" cy="2445630"/>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id="{1F5EC7E9-EB04-8470-6032-80771E6887B0}"/>
              </a:ext>
            </a:extLst>
          </p:cNvPr>
          <p:cNvPicPr>
            <a:picLocks noChangeAspect="1"/>
          </p:cNvPicPr>
          <p:nvPr/>
        </p:nvPicPr>
        <p:blipFill rotWithShape="1">
          <a:blip r:embed="rId5"/>
          <a:srcRect l="74500"/>
          <a:stretch/>
        </p:blipFill>
        <p:spPr>
          <a:xfrm>
            <a:off x="6757475" y="5170477"/>
            <a:ext cx="1508313" cy="1343025"/>
          </a:xfrm>
          <a:prstGeom prst="rect">
            <a:avLst/>
          </a:prstGeom>
        </p:spPr>
      </p:pic>
      <p:pic>
        <p:nvPicPr>
          <p:cNvPr id="17" name="Imagen 16">
            <a:extLst>
              <a:ext uri="{FF2B5EF4-FFF2-40B4-BE49-F238E27FC236}">
                <a16:creationId xmlns:a16="http://schemas.microsoft.com/office/drawing/2014/main" id="{C7040645-F08E-24C7-F7F3-C10041AF7793}"/>
              </a:ext>
            </a:extLst>
          </p:cNvPr>
          <p:cNvPicPr>
            <a:picLocks noChangeAspect="1"/>
          </p:cNvPicPr>
          <p:nvPr/>
        </p:nvPicPr>
        <p:blipFill>
          <a:blip r:embed="rId2"/>
          <a:stretch>
            <a:fillRect/>
          </a:stretch>
        </p:blipFill>
        <p:spPr>
          <a:xfrm>
            <a:off x="5755021" y="3252500"/>
            <a:ext cx="2784913" cy="1402367"/>
          </a:xfrm>
          <a:prstGeom prst="rect">
            <a:avLst/>
          </a:prstGeom>
        </p:spPr>
      </p:pic>
      <p:pic>
        <p:nvPicPr>
          <p:cNvPr id="18" name="Picture 2" descr="logo-phpmyadmin - Saixiii">
            <a:extLst>
              <a:ext uri="{FF2B5EF4-FFF2-40B4-BE49-F238E27FC236}">
                <a16:creationId xmlns:a16="http://schemas.microsoft.com/office/drawing/2014/main" id="{27B9A28F-8E4F-29DC-CEAA-AF70BC80D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96" y="3252500"/>
            <a:ext cx="2354573" cy="1664499"/>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descr="Imagen que contiene dibujo&#10;&#10;Descripción generada automáticamente">
            <a:extLst>
              <a:ext uri="{FF2B5EF4-FFF2-40B4-BE49-F238E27FC236}">
                <a16:creationId xmlns:a16="http://schemas.microsoft.com/office/drawing/2014/main" id="{E6374E05-BB3E-1536-E058-B3AD5A140FA2}"/>
              </a:ext>
            </a:extLst>
          </p:cNvPr>
          <p:cNvPicPr>
            <a:picLocks noChangeAspect="1"/>
          </p:cNvPicPr>
          <p:nvPr/>
        </p:nvPicPr>
        <p:blipFill rotWithShape="1">
          <a:blip r:embed="rId5"/>
          <a:srcRect t="15958" r="88994" b="28846"/>
          <a:stretch/>
        </p:blipFill>
        <p:spPr>
          <a:xfrm>
            <a:off x="5276368" y="4170194"/>
            <a:ext cx="853682" cy="972110"/>
          </a:xfrm>
          <a:prstGeom prst="rect">
            <a:avLst/>
          </a:prstGeom>
        </p:spPr>
      </p:pic>
      <p:sp>
        <p:nvSpPr>
          <p:cNvPr id="20" name="Flecha: a la derecha 19">
            <a:extLst>
              <a:ext uri="{FF2B5EF4-FFF2-40B4-BE49-F238E27FC236}">
                <a16:creationId xmlns:a16="http://schemas.microsoft.com/office/drawing/2014/main" id="{F12A1290-137C-8370-BD54-96A78126CF69}"/>
              </a:ext>
            </a:extLst>
          </p:cNvPr>
          <p:cNvSpPr/>
          <p:nvPr/>
        </p:nvSpPr>
        <p:spPr>
          <a:xfrm>
            <a:off x="3800326" y="3873735"/>
            <a:ext cx="1365062" cy="422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Flecha: a la derecha 20">
            <a:extLst>
              <a:ext uri="{FF2B5EF4-FFF2-40B4-BE49-F238E27FC236}">
                <a16:creationId xmlns:a16="http://schemas.microsoft.com/office/drawing/2014/main" id="{04C6779B-9971-6423-E715-797AC9AFB043}"/>
              </a:ext>
            </a:extLst>
          </p:cNvPr>
          <p:cNvSpPr/>
          <p:nvPr/>
        </p:nvSpPr>
        <p:spPr>
          <a:xfrm>
            <a:off x="4069464" y="5908584"/>
            <a:ext cx="2568728" cy="422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9B9A0521-A44A-9AC0-C938-B63865C45611}"/>
              </a:ext>
            </a:extLst>
          </p:cNvPr>
          <p:cNvSpPr/>
          <p:nvPr/>
        </p:nvSpPr>
        <p:spPr>
          <a:xfrm>
            <a:off x="316523" y="2795954"/>
            <a:ext cx="1171135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93478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38F2F87-6573-BE2F-35F8-3432FB6DFD68}"/>
              </a:ext>
            </a:extLst>
          </p:cNvPr>
          <p:cNvSpPr/>
          <p:nvPr/>
        </p:nvSpPr>
        <p:spPr>
          <a:xfrm>
            <a:off x="973015" y="1016976"/>
            <a:ext cx="929054" cy="33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HOME</a:t>
            </a:r>
          </a:p>
        </p:txBody>
      </p:sp>
      <p:sp>
        <p:nvSpPr>
          <p:cNvPr id="3" name="Elipse 2">
            <a:extLst>
              <a:ext uri="{FF2B5EF4-FFF2-40B4-BE49-F238E27FC236}">
                <a16:creationId xmlns:a16="http://schemas.microsoft.com/office/drawing/2014/main" id="{CE4E9945-9341-9E9A-5C88-EA65B30EE003}"/>
              </a:ext>
            </a:extLst>
          </p:cNvPr>
          <p:cNvSpPr/>
          <p:nvPr/>
        </p:nvSpPr>
        <p:spPr>
          <a:xfrm>
            <a:off x="287215" y="2271346"/>
            <a:ext cx="1462455" cy="1406770"/>
          </a:xfrm>
          <a:prstGeom prst="ellipse">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dirty="0"/>
          </a:p>
        </p:txBody>
      </p:sp>
      <p:sp>
        <p:nvSpPr>
          <p:cNvPr id="4" name="Rectángulo 3">
            <a:extLst>
              <a:ext uri="{FF2B5EF4-FFF2-40B4-BE49-F238E27FC236}">
                <a16:creationId xmlns:a16="http://schemas.microsoft.com/office/drawing/2014/main" id="{F68ED5DA-58E5-F795-BDEB-527C2437F7CE}"/>
              </a:ext>
            </a:extLst>
          </p:cNvPr>
          <p:cNvSpPr/>
          <p:nvPr/>
        </p:nvSpPr>
        <p:spPr>
          <a:xfrm>
            <a:off x="2249365" y="2255960"/>
            <a:ext cx="1261697" cy="5114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err="1"/>
              <a:t>REGISTER</a:t>
            </a:r>
            <a:endParaRPr lang="es-MX" dirty="0"/>
          </a:p>
        </p:txBody>
      </p:sp>
      <p:sp>
        <p:nvSpPr>
          <p:cNvPr id="5" name="Elipse 4">
            <a:extLst>
              <a:ext uri="{FF2B5EF4-FFF2-40B4-BE49-F238E27FC236}">
                <a16:creationId xmlns:a16="http://schemas.microsoft.com/office/drawing/2014/main" id="{5149BBBF-EB09-1176-0385-7DD917ACC44C}"/>
              </a:ext>
            </a:extLst>
          </p:cNvPr>
          <p:cNvSpPr/>
          <p:nvPr/>
        </p:nvSpPr>
        <p:spPr>
          <a:xfrm>
            <a:off x="1928445" y="1737946"/>
            <a:ext cx="1861039" cy="1580418"/>
          </a:xfrm>
          <a:prstGeom prst="ellipse">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31C6A829-A21B-A7A5-799A-E1F47C9C486C}"/>
              </a:ext>
            </a:extLst>
          </p:cNvPr>
          <p:cNvSpPr/>
          <p:nvPr/>
        </p:nvSpPr>
        <p:spPr>
          <a:xfrm>
            <a:off x="521310" y="2719021"/>
            <a:ext cx="994266" cy="5114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err="1"/>
              <a:t>LOGIN</a:t>
            </a:r>
            <a:endParaRPr lang="es-MX" dirty="0"/>
          </a:p>
        </p:txBody>
      </p:sp>
      <p:sp>
        <p:nvSpPr>
          <p:cNvPr id="7" name="Elipse 6">
            <a:extLst>
              <a:ext uri="{FF2B5EF4-FFF2-40B4-BE49-F238E27FC236}">
                <a16:creationId xmlns:a16="http://schemas.microsoft.com/office/drawing/2014/main" id="{B1FCDD58-3AA6-2085-EB02-B9972131CF0E}"/>
              </a:ext>
            </a:extLst>
          </p:cNvPr>
          <p:cNvSpPr/>
          <p:nvPr/>
        </p:nvSpPr>
        <p:spPr>
          <a:xfrm>
            <a:off x="706315" y="483576"/>
            <a:ext cx="1462455" cy="1406770"/>
          </a:xfrm>
          <a:prstGeom prst="ellipse">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dirty="0"/>
          </a:p>
        </p:txBody>
      </p:sp>
      <p:sp>
        <p:nvSpPr>
          <p:cNvPr id="8" name="Rectángulo 7">
            <a:extLst>
              <a:ext uri="{FF2B5EF4-FFF2-40B4-BE49-F238E27FC236}">
                <a16:creationId xmlns:a16="http://schemas.microsoft.com/office/drawing/2014/main" id="{56DC7BDE-B7A0-27FD-9644-B35FCE033C46}"/>
              </a:ext>
            </a:extLst>
          </p:cNvPr>
          <p:cNvSpPr/>
          <p:nvPr/>
        </p:nvSpPr>
        <p:spPr>
          <a:xfrm>
            <a:off x="4900244" y="548053"/>
            <a:ext cx="1545248" cy="3883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err="1"/>
              <a:t>Commission</a:t>
            </a:r>
            <a:endParaRPr lang="es-MX" dirty="0"/>
          </a:p>
        </p:txBody>
      </p:sp>
      <p:sp>
        <p:nvSpPr>
          <p:cNvPr id="9" name="Rectángulo 8">
            <a:extLst>
              <a:ext uri="{FF2B5EF4-FFF2-40B4-BE49-F238E27FC236}">
                <a16:creationId xmlns:a16="http://schemas.microsoft.com/office/drawing/2014/main" id="{22877B35-6724-D3C4-1FFA-78235AE2BADA}"/>
              </a:ext>
            </a:extLst>
          </p:cNvPr>
          <p:cNvSpPr/>
          <p:nvPr/>
        </p:nvSpPr>
        <p:spPr>
          <a:xfrm>
            <a:off x="4450371" y="1112959"/>
            <a:ext cx="1063869" cy="61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CREATE</a:t>
            </a:r>
            <a:endParaRPr lang="es-CO" dirty="0"/>
          </a:p>
        </p:txBody>
      </p:sp>
      <p:sp>
        <p:nvSpPr>
          <p:cNvPr id="10" name="Rectángulo 9">
            <a:extLst>
              <a:ext uri="{FF2B5EF4-FFF2-40B4-BE49-F238E27FC236}">
                <a16:creationId xmlns:a16="http://schemas.microsoft.com/office/drawing/2014/main" id="{CA651B94-02F6-0A08-5A02-31E6A140A25A}"/>
              </a:ext>
            </a:extLst>
          </p:cNvPr>
          <p:cNvSpPr/>
          <p:nvPr/>
        </p:nvSpPr>
        <p:spPr>
          <a:xfrm>
            <a:off x="5738078" y="1112959"/>
            <a:ext cx="1063869" cy="61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READ</a:t>
            </a:r>
            <a:endParaRPr lang="es-CO" dirty="0"/>
          </a:p>
        </p:txBody>
      </p:sp>
      <p:sp>
        <p:nvSpPr>
          <p:cNvPr id="11" name="Rectángulo 10">
            <a:extLst>
              <a:ext uri="{FF2B5EF4-FFF2-40B4-BE49-F238E27FC236}">
                <a16:creationId xmlns:a16="http://schemas.microsoft.com/office/drawing/2014/main" id="{00C78F44-47ED-2EB6-78C5-8B5F1371EFD7}"/>
              </a:ext>
            </a:extLst>
          </p:cNvPr>
          <p:cNvSpPr/>
          <p:nvPr/>
        </p:nvSpPr>
        <p:spPr>
          <a:xfrm>
            <a:off x="4450371" y="1893276"/>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UPDATE</a:t>
            </a:r>
            <a:endParaRPr lang="es-CO" dirty="0"/>
          </a:p>
        </p:txBody>
      </p:sp>
      <p:sp>
        <p:nvSpPr>
          <p:cNvPr id="12" name="Rectángulo 11">
            <a:extLst>
              <a:ext uri="{FF2B5EF4-FFF2-40B4-BE49-F238E27FC236}">
                <a16:creationId xmlns:a16="http://schemas.microsoft.com/office/drawing/2014/main" id="{BBD4D5D5-DA50-277D-2479-AA6BADD5669B}"/>
              </a:ext>
            </a:extLst>
          </p:cNvPr>
          <p:cNvSpPr/>
          <p:nvPr/>
        </p:nvSpPr>
        <p:spPr>
          <a:xfrm>
            <a:off x="5738078" y="1905000"/>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DELETE</a:t>
            </a:r>
            <a:endParaRPr lang="es-CO" dirty="0"/>
          </a:p>
        </p:txBody>
      </p:sp>
      <p:sp>
        <p:nvSpPr>
          <p:cNvPr id="13" name="Elipse 12">
            <a:extLst>
              <a:ext uri="{FF2B5EF4-FFF2-40B4-BE49-F238E27FC236}">
                <a16:creationId xmlns:a16="http://schemas.microsoft.com/office/drawing/2014/main" id="{23E7EB0F-F98B-6923-C21A-0B3CAF09DD57}"/>
              </a:ext>
            </a:extLst>
          </p:cNvPr>
          <p:cNvSpPr/>
          <p:nvPr/>
        </p:nvSpPr>
        <p:spPr>
          <a:xfrm>
            <a:off x="3968259" y="184637"/>
            <a:ext cx="3318770" cy="3005506"/>
          </a:xfrm>
          <a:prstGeom prst="ellipse">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a:p>
        </p:txBody>
      </p:sp>
      <p:sp>
        <p:nvSpPr>
          <p:cNvPr id="14" name="Rectángulo 13">
            <a:extLst>
              <a:ext uri="{FF2B5EF4-FFF2-40B4-BE49-F238E27FC236}">
                <a16:creationId xmlns:a16="http://schemas.microsoft.com/office/drawing/2014/main" id="{E7F0161A-DCC1-C0BB-63AF-3A6AADF23BB8}"/>
              </a:ext>
            </a:extLst>
          </p:cNvPr>
          <p:cNvSpPr/>
          <p:nvPr/>
        </p:nvSpPr>
        <p:spPr>
          <a:xfrm>
            <a:off x="8573181" y="518367"/>
            <a:ext cx="1158388" cy="338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err="1"/>
              <a:t>Product</a:t>
            </a:r>
            <a:endParaRPr lang="es-MX" dirty="0"/>
          </a:p>
        </p:txBody>
      </p:sp>
      <p:sp>
        <p:nvSpPr>
          <p:cNvPr id="15" name="Rectángulo 14">
            <a:extLst>
              <a:ext uri="{FF2B5EF4-FFF2-40B4-BE49-F238E27FC236}">
                <a16:creationId xmlns:a16="http://schemas.microsoft.com/office/drawing/2014/main" id="{77A4FBBB-59C8-30D1-F1B2-7409E131AA19}"/>
              </a:ext>
            </a:extLst>
          </p:cNvPr>
          <p:cNvSpPr/>
          <p:nvPr/>
        </p:nvSpPr>
        <p:spPr>
          <a:xfrm>
            <a:off x="7906799" y="1040045"/>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CREATE</a:t>
            </a:r>
            <a:endParaRPr lang="es-CO" dirty="0"/>
          </a:p>
        </p:txBody>
      </p:sp>
      <p:sp>
        <p:nvSpPr>
          <p:cNvPr id="16" name="Rectángulo 15">
            <a:extLst>
              <a:ext uri="{FF2B5EF4-FFF2-40B4-BE49-F238E27FC236}">
                <a16:creationId xmlns:a16="http://schemas.microsoft.com/office/drawing/2014/main" id="{F8FB68AC-9B94-C946-E5B5-620AE664EF47}"/>
              </a:ext>
            </a:extLst>
          </p:cNvPr>
          <p:cNvSpPr/>
          <p:nvPr/>
        </p:nvSpPr>
        <p:spPr>
          <a:xfrm>
            <a:off x="9326020" y="1040045"/>
            <a:ext cx="1063869" cy="61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READ</a:t>
            </a:r>
            <a:endParaRPr lang="es-CO" dirty="0"/>
          </a:p>
        </p:txBody>
      </p:sp>
      <p:sp>
        <p:nvSpPr>
          <p:cNvPr id="17" name="Rectángulo 16">
            <a:extLst>
              <a:ext uri="{FF2B5EF4-FFF2-40B4-BE49-F238E27FC236}">
                <a16:creationId xmlns:a16="http://schemas.microsoft.com/office/drawing/2014/main" id="{9B93274D-77DD-3523-3D8F-D8E90A4DD956}"/>
              </a:ext>
            </a:extLst>
          </p:cNvPr>
          <p:cNvSpPr/>
          <p:nvPr/>
        </p:nvSpPr>
        <p:spPr>
          <a:xfrm>
            <a:off x="7906798" y="1835016"/>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UPDATE</a:t>
            </a:r>
            <a:endParaRPr lang="es-CO" dirty="0"/>
          </a:p>
        </p:txBody>
      </p:sp>
      <p:sp>
        <p:nvSpPr>
          <p:cNvPr id="18" name="Rectángulo 17">
            <a:extLst>
              <a:ext uri="{FF2B5EF4-FFF2-40B4-BE49-F238E27FC236}">
                <a16:creationId xmlns:a16="http://schemas.microsoft.com/office/drawing/2014/main" id="{1BB30679-FD5B-465A-1306-E4D7E757279E}"/>
              </a:ext>
            </a:extLst>
          </p:cNvPr>
          <p:cNvSpPr/>
          <p:nvPr/>
        </p:nvSpPr>
        <p:spPr>
          <a:xfrm>
            <a:off x="9318694" y="1835016"/>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DELETE</a:t>
            </a:r>
            <a:endParaRPr lang="es-CO" dirty="0"/>
          </a:p>
        </p:txBody>
      </p:sp>
      <p:sp>
        <p:nvSpPr>
          <p:cNvPr id="19" name="Elipse 18">
            <a:extLst>
              <a:ext uri="{FF2B5EF4-FFF2-40B4-BE49-F238E27FC236}">
                <a16:creationId xmlns:a16="http://schemas.microsoft.com/office/drawing/2014/main" id="{03F4E21E-73A5-FB1A-2890-272380C97E34}"/>
              </a:ext>
            </a:extLst>
          </p:cNvPr>
          <p:cNvSpPr/>
          <p:nvPr/>
        </p:nvSpPr>
        <p:spPr>
          <a:xfrm>
            <a:off x="7510867" y="161171"/>
            <a:ext cx="3239786" cy="3069270"/>
          </a:xfrm>
          <a:prstGeom prst="ellipse">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a:p>
        </p:txBody>
      </p:sp>
      <p:sp>
        <p:nvSpPr>
          <p:cNvPr id="20" name="Rectángulo 19">
            <a:extLst>
              <a:ext uri="{FF2B5EF4-FFF2-40B4-BE49-F238E27FC236}">
                <a16:creationId xmlns:a16="http://schemas.microsoft.com/office/drawing/2014/main" id="{B9BCC041-9909-AF2B-CB83-EE8C4332E4B9}"/>
              </a:ext>
            </a:extLst>
          </p:cNvPr>
          <p:cNvSpPr/>
          <p:nvPr/>
        </p:nvSpPr>
        <p:spPr>
          <a:xfrm>
            <a:off x="1396146" y="4155396"/>
            <a:ext cx="1545248" cy="3985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err="1"/>
              <a:t>Document</a:t>
            </a:r>
            <a:endParaRPr lang="es-MX" dirty="0"/>
          </a:p>
        </p:txBody>
      </p:sp>
      <p:sp>
        <p:nvSpPr>
          <p:cNvPr id="21" name="Rectángulo 20">
            <a:extLst>
              <a:ext uri="{FF2B5EF4-FFF2-40B4-BE49-F238E27FC236}">
                <a16:creationId xmlns:a16="http://schemas.microsoft.com/office/drawing/2014/main" id="{C75F14DB-22BC-232C-9C60-B4DC328A9E1A}"/>
              </a:ext>
            </a:extLst>
          </p:cNvPr>
          <p:cNvSpPr/>
          <p:nvPr/>
        </p:nvSpPr>
        <p:spPr>
          <a:xfrm>
            <a:off x="1104901" y="4674143"/>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CREATE</a:t>
            </a:r>
            <a:endParaRPr lang="es-CO" dirty="0"/>
          </a:p>
        </p:txBody>
      </p:sp>
      <p:sp>
        <p:nvSpPr>
          <p:cNvPr id="22" name="Rectángulo 21">
            <a:extLst>
              <a:ext uri="{FF2B5EF4-FFF2-40B4-BE49-F238E27FC236}">
                <a16:creationId xmlns:a16="http://schemas.microsoft.com/office/drawing/2014/main" id="{27211A9E-94E2-976E-1E9D-AF9A97F28DD2}"/>
              </a:ext>
            </a:extLst>
          </p:cNvPr>
          <p:cNvSpPr/>
          <p:nvPr/>
        </p:nvSpPr>
        <p:spPr>
          <a:xfrm>
            <a:off x="2260725" y="4674143"/>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READ</a:t>
            </a:r>
            <a:endParaRPr lang="es-CO" dirty="0"/>
          </a:p>
        </p:txBody>
      </p:sp>
      <p:sp>
        <p:nvSpPr>
          <p:cNvPr id="23" name="Rectángulo 22">
            <a:extLst>
              <a:ext uri="{FF2B5EF4-FFF2-40B4-BE49-F238E27FC236}">
                <a16:creationId xmlns:a16="http://schemas.microsoft.com/office/drawing/2014/main" id="{DC8727CD-BC41-5B4A-E22B-4866BE0AE109}"/>
              </a:ext>
            </a:extLst>
          </p:cNvPr>
          <p:cNvSpPr/>
          <p:nvPr/>
        </p:nvSpPr>
        <p:spPr>
          <a:xfrm>
            <a:off x="1090975" y="5409767"/>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UPDATE</a:t>
            </a:r>
            <a:endParaRPr lang="es-CO" dirty="0"/>
          </a:p>
        </p:txBody>
      </p:sp>
      <p:sp>
        <p:nvSpPr>
          <p:cNvPr id="24" name="Rectángulo 23">
            <a:extLst>
              <a:ext uri="{FF2B5EF4-FFF2-40B4-BE49-F238E27FC236}">
                <a16:creationId xmlns:a16="http://schemas.microsoft.com/office/drawing/2014/main" id="{0C6E6E32-3D93-150D-6FA6-995A4BD59625}"/>
              </a:ext>
            </a:extLst>
          </p:cNvPr>
          <p:cNvSpPr/>
          <p:nvPr/>
        </p:nvSpPr>
        <p:spPr>
          <a:xfrm>
            <a:off x="2268050" y="5409767"/>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DELETE</a:t>
            </a:r>
            <a:endParaRPr lang="es-CO" dirty="0"/>
          </a:p>
        </p:txBody>
      </p:sp>
      <p:sp>
        <p:nvSpPr>
          <p:cNvPr id="25" name="Elipse 24">
            <a:extLst>
              <a:ext uri="{FF2B5EF4-FFF2-40B4-BE49-F238E27FC236}">
                <a16:creationId xmlns:a16="http://schemas.microsoft.com/office/drawing/2014/main" id="{7C463921-B291-3330-2D45-E6CA72333846}"/>
              </a:ext>
            </a:extLst>
          </p:cNvPr>
          <p:cNvSpPr/>
          <p:nvPr/>
        </p:nvSpPr>
        <p:spPr>
          <a:xfrm>
            <a:off x="622102" y="3766039"/>
            <a:ext cx="3093335" cy="2940158"/>
          </a:xfrm>
          <a:prstGeom prst="ellipse">
            <a:avLst/>
          </a:prstGeom>
          <a:noFill/>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a:p>
        </p:txBody>
      </p:sp>
      <p:sp>
        <p:nvSpPr>
          <p:cNvPr id="26" name="Rectángulo 25">
            <a:extLst>
              <a:ext uri="{FF2B5EF4-FFF2-40B4-BE49-F238E27FC236}">
                <a16:creationId xmlns:a16="http://schemas.microsoft.com/office/drawing/2014/main" id="{9745B746-33BB-A5A8-9F84-06EF77FD0DA3}"/>
              </a:ext>
            </a:extLst>
          </p:cNvPr>
          <p:cNvSpPr/>
          <p:nvPr/>
        </p:nvSpPr>
        <p:spPr>
          <a:xfrm>
            <a:off x="5177112" y="4062086"/>
            <a:ext cx="992068" cy="3868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Banner</a:t>
            </a:r>
          </a:p>
        </p:txBody>
      </p:sp>
      <p:sp>
        <p:nvSpPr>
          <p:cNvPr id="27" name="Rectángulo 26">
            <a:extLst>
              <a:ext uri="{FF2B5EF4-FFF2-40B4-BE49-F238E27FC236}">
                <a16:creationId xmlns:a16="http://schemas.microsoft.com/office/drawing/2014/main" id="{26194374-4380-387F-CBBA-AA73CEC0C13C}"/>
              </a:ext>
            </a:extLst>
          </p:cNvPr>
          <p:cNvSpPr/>
          <p:nvPr/>
        </p:nvSpPr>
        <p:spPr>
          <a:xfrm>
            <a:off x="4543338" y="4545083"/>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CREATE</a:t>
            </a:r>
            <a:endParaRPr lang="es-CO" dirty="0"/>
          </a:p>
        </p:txBody>
      </p:sp>
      <p:sp>
        <p:nvSpPr>
          <p:cNvPr id="28" name="Rectángulo 27">
            <a:extLst>
              <a:ext uri="{FF2B5EF4-FFF2-40B4-BE49-F238E27FC236}">
                <a16:creationId xmlns:a16="http://schemas.microsoft.com/office/drawing/2014/main" id="{AB2F745E-E7BE-468B-ED9C-C2B8E708E2DF}"/>
              </a:ext>
            </a:extLst>
          </p:cNvPr>
          <p:cNvSpPr/>
          <p:nvPr/>
        </p:nvSpPr>
        <p:spPr>
          <a:xfrm>
            <a:off x="5699162" y="4545083"/>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READ</a:t>
            </a:r>
            <a:endParaRPr lang="es-CO" dirty="0"/>
          </a:p>
        </p:txBody>
      </p:sp>
      <p:sp>
        <p:nvSpPr>
          <p:cNvPr id="29" name="Rectángulo 28">
            <a:extLst>
              <a:ext uri="{FF2B5EF4-FFF2-40B4-BE49-F238E27FC236}">
                <a16:creationId xmlns:a16="http://schemas.microsoft.com/office/drawing/2014/main" id="{B22AD251-E054-D3AB-282C-F61376B1E047}"/>
              </a:ext>
            </a:extLst>
          </p:cNvPr>
          <p:cNvSpPr/>
          <p:nvPr/>
        </p:nvSpPr>
        <p:spPr>
          <a:xfrm>
            <a:off x="4529412" y="5280707"/>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UPDATE</a:t>
            </a:r>
            <a:endParaRPr lang="es-CO" dirty="0"/>
          </a:p>
        </p:txBody>
      </p:sp>
      <p:sp>
        <p:nvSpPr>
          <p:cNvPr id="30" name="Rectángulo 29">
            <a:extLst>
              <a:ext uri="{FF2B5EF4-FFF2-40B4-BE49-F238E27FC236}">
                <a16:creationId xmlns:a16="http://schemas.microsoft.com/office/drawing/2014/main" id="{7F539EF7-A4EC-58DA-B6B8-231E9C5EAA23}"/>
              </a:ext>
            </a:extLst>
          </p:cNvPr>
          <p:cNvSpPr/>
          <p:nvPr/>
        </p:nvSpPr>
        <p:spPr>
          <a:xfrm>
            <a:off x="5706487" y="5280707"/>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DELETE</a:t>
            </a:r>
            <a:endParaRPr lang="es-CO" dirty="0"/>
          </a:p>
        </p:txBody>
      </p:sp>
      <p:sp>
        <p:nvSpPr>
          <p:cNvPr id="31" name="Elipse 30">
            <a:extLst>
              <a:ext uri="{FF2B5EF4-FFF2-40B4-BE49-F238E27FC236}">
                <a16:creationId xmlns:a16="http://schemas.microsoft.com/office/drawing/2014/main" id="{3316896B-DBC5-4EBB-62CA-B9234C490C1F}"/>
              </a:ext>
            </a:extLst>
          </p:cNvPr>
          <p:cNvSpPr/>
          <p:nvPr/>
        </p:nvSpPr>
        <p:spPr>
          <a:xfrm>
            <a:off x="4198236" y="3766039"/>
            <a:ext cx="2943958" cy="2789012"/>
          </a:xfrm>
          <a:prstGeom prst="ellipse">
            <a:avLst/>
          </a:prstGeom>
          <a:noFill/>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a:p>
        </p:txBody>
      </p:sp>
      <p:sp>
        <p:nvSpPr>
          <p:cNvPr id="32" name="Rectángulo 31">
            <a:extLst>
              <a:ext uri="{FF2B5EF4-FFF2-40B4-BE49-F238E27FC236}">
                <a16:creationId xmlns:a16="http://schemas.microsoft.com/office/drawing/2014/main" id="{925FEA18-D727-8181-0D84-A2EC1C52B586}"/>
              </a:ext>
            </a:extLst>
          </p:cNvPr>
          <p:cNvSpPr/>
          <p:nvPr/>
        </p:nvSpPr>
        <p:spPr>
          <a:xfrm>
            <a:off x="8371777" y="4046314"/>
            <a:ext cx="1261697" cy="3780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err="1"/>
              <a:t>Provider</a:t>
            </a:r>
            <a:endParaRPr lang="es-MX" dirty="0"/>
          </a:p>
        </p:txBody>
      </p:sp>
      <p:sp>
        <p:nvSpPr>
          <p:cNvPr id="33" name="Elipse 32">
            <a:extLst>
              <a:ext uri="{FF2B5EF4-FFF2-40B4-BE49-F238E27FC236}">
                <a16:creationId xmlns:a16="http://schemas.microsoft.com/office/drawing/2014/main" id="{336B3943-1426-BCE0-2B2E-75B0D9ADFDF5}"/>
              </a:ext>
            </a:extLst>
          </p:cNvPr>
          <p:cNvSpPr/>
          <p:nvPr/>
        </p:nvSpPr>
        <p:spPr>
          <a:xfrm>
            <a:off x="7510867" y="3752504"/>
            <a:ext cx="3003301" cy="2802547"/>
          </a:xfrm>
          <a:prstGeom prst="ellipse">
            <a:avLst/>
          </a:prstGeom>
          <a:noFill/>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a:p>
        </p:txBody>
      </p:sp>
      <p:sp>
        <p:nvSpPr>
          <p:cNvPr id="34" name="Rectángulo 33">
            <a:extLst>
              <a:ext uri="{FF2B5EF4-FFF2-40B4-BE49-F238E27FC236}">
                <a16:creationId xmlns:a16="http://schemas.microsoft.com/office/drawing/2014/main" id="{899226F9-E458-F21C-B601-BEB8E28AED7D}"/>
              </a:ext>
            </a:extLst>
          </p:cNvPr>
          <p:cNvSpPr/>
          <p:nvPr/>
        </p:nvSpPr>
        <p:spPr>
          <a:xfrm>
            <a:off x="7866957" y="4506444"/>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CREATE</a:t>
            </a:r>
            <a:endParaRPr lang="es-CO" dirty="0"/>
          </a:p>
        </p:txBody>
      </p:sp>
      <p:sp>
        <p:nvSpPr>
          <p:cNvPr id="35" name="Rectángulo 34">
            <a:extLst>
              <a:ext uri="{FF2B5EF4-FFF2-40B4-BE49-F238E27FC236}">
                <a16:creationId xmlns:a16="http://schemas.microsoft.com/office/drawing/2014/main" id="{1361415F-B73D-15CE-EF98-45850D3CD259}"/>
              </a:ext>
            </a:extLst>
          </p:cNvPr>
          <p:cNvSpPr/>
          <p:nvPr/>
        </p:nvSpPr>
        <p:spPr>
          <a:xfrm>
            <a:off x="9022781" y="4506444"/>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READ</a:t>
            </a:r>
            <a:endParaRPr lang="es-CO" dirty="0"/>
          </a:p>
        </p:txBody>
      </p:sp>
      <p:sp>
        <p:nvSpPr>
          <p:cNvPr id="36" name="Rectángulo 35">
            <a:extLst>
              <a:ext uri="{FF2B5EF4-FFF2-40B4-BE49-F238E27FC236}">
                <a16:creationId xmlns:a16="http://schemas.microsoft.com/office/drawing/2014/main" id="{1B584C0B-EDEF-09E5-CDC1-330C320D924A}"/>
              </a:ext>
            </a:extLst>
          </p:cNvPr>
          <p:cNvSpPr/>
          <p:nvPr/>
        </p:nvSpPr>
        <p:spPr>
          <a:xfrm>
            <a:off x="7853031" y="5242068"/>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UPDATE</a:t>
            </a:r>
            <a:endParaRPr lang="es-CO" dirty="0"/>
          </a:p>
        </p:txBody>
      </p:sp>
      <p:sp>
        <p:nvSpPr>
          <p:cNvPr id="37" name="Rectángulo 36">
            <a:extLst>
              <a:ext uri="{FF2B5EF4-FFF2-40B4-BE49-F238E27FC236}">
                <a16:creationId xmlns:a16="http://schemas.microsoft.com/office/drawing/2014/main" id="{FBD644B5-F283-6993-749B-2CAC3A136312}"/>
              </a:ext>
            </a:extLst>
          </p:cNvPr>
          <p:cNvSpPr/>
          <p:nvPr/>
        </p:nvSpPr>
        <p:spPr>
          <a:xfrm>
            <a:off x="9030106" y="5242068"/>
            <a:ext cx="1063869" cy="6154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t>DELETE</a:t>
            </a:r>
            <a:endParaRPr lang="es-CO" dirty="0"/>
          </a:p>
        </p:txBody>
      </p:sp>
      <p:sp>
        <p:nvSpPr>
          <p:cNvPr id="38" name="Rectángulo 37">
            <a:extLst>
              <a:ext uri="{FF2B5EF4-FFF2-40B4-BE49-F238E27FC236}">
                <a16:creationId xmlns:a16="http://schemas.microsoft.com/office/drawing/2014/main" id="{9A3AD775-A8A4-5852-AA8C-1207C9AFDCC6}"/>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9" name="Imagen 38" descr="Forma&#10;&#10;Descripción generada automáticamente con confianza media">
            <a:extLst>
              <a:ext uri="{FF2B5EF4-FFF2-40B4-BE49-F238E27FC236}">
                <a16:creationId xmlns:a16="http://schemas.microsoft.com/office/drawing/2014/main" id="{DC81A2EA-8B63-4F11-A2A9-7B775D8573B1}"/>
              </a:ext>
            </a:extLst>
          </p:cNvPr>
          <p:cNvPicPr>
            <a:picLocks noChangeAspect="1"/>
          </p:cNvPicPr>
          <p:nvPr/>
        </p:nvPicPr>
        <p:blipFill>
          <a:blip r:embed="rId2"/>
          <a:stretch>
            <a:fillRect/>
          </a:stretch>
        </p:blipFill>
        <p:spPr>
          <a:xfrm>
            <a:off x="9750670" y="6446532"/>
            <a:ext cx="2367131" cy="383317"/>
          </a:xfrm>
          <a:prstGeom prst="rect">
            <a:avLst/>
          </a:prstGeom>
        </p:spPr>
      </p:pic>
      <p:sp>
        <p:nvSpPr>
          <p:cNvPr id="40" name="Rectángulo 39">
            <a:extLst>
              <a:ext uri="{FF2B5EF4-FFF2-40B4-BE49-F238E27FC236}">
                <a16:creationId xmlns:a16="http://schemas.microsoft.com/office/drawing/2014/main" id="{ED735987-3166-DF7E-7FD4-47496100AD59}"/>
              </a:ext>
            </a:extLst>
          </p:cNvPr>
          <p:cNvSpPr/>
          <p:nvPr/>
        </p:nvSpPr>
        <p:spPr>
          <a:xfrm>
            <a:off x="10735128" y="3095624"/>
            <a:ext cx="929054" cy="33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err="1"/>
              <a:t>orders</a:t>
            </a:r>
            <a:endParaRPr lang="es-MX" dirty="0"/>
          </a:p>
        </p:txBody>
      </p:sp>
      <p:sp>
        <p:nvSpPr>
          <p:cNvPr id="41" name="Elipse 40">
            <a:extLst>
              <a:ext uri="{FF2B5EF4-FFF2-40B4-BE49-F238E27FC236}">
                <a16:creationId xmlns:a16="http://schemas.microsoft.com/office/drawing/2014/main" id="{0D78C355-ECB4-5866-840F-4B225AB92EA5}"/>
              </a:ext>
            </a:extLst>
          </p:cNvPr>
          <p:cNvSpPr/>
          <p:nvPr/>
        </p:nvSpPr>
        <p:spPr>
          <a:xfrm>
            <a:off x="10468428" y="2562224"/>
            <a:ext cx="1462455" cy="1406770"/>
          </a:xfrm>
          <a:prstGeom prst="ellipse">
            <a:avLst/>
          </a:prstGeom>
          <a:noFill/>
          <a:ln w="381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dirty="0"/>
          </a:p>
        </p:txBody>
      </p:sp>
      <p:sp>
        <p:nvSpPr>
          <p:cNvPr id="42" name="Rectángulo 41">
            <a:extLst>
              <a:ext uri="{FF2B5EF4-FFF2-40B4-BE49-F238E27FC236}">
                <a16:creationId xmlns:a16="http://schemas.microsoft.com/office/drawing/2014/main" id="{FD809F13-2BEF-4FBE-59F6-5B395BD36C8A}"/>
              </a:ext>
            </a:extLst>
          </p:cNvPr>
          <p:cNvSpPr/>
          <p:nvPr/>
        </p:nvSpPr>
        <p:spPr>
          <a:xfrm>
            <a:off x="10810025" y="4620656"/>
            <a:ext cx="1181536" cy="6154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err="1"/>
              <a:t>My</a:t>
            </a:r>
            <a:r>
              <a:rPr lang="es-MX" dirty="0"/>
              <a:t> </a:t>
            </a:r>
            <a:r>
              <a:rPr lang="es-MX" dirty="0" err="1"/>
              <a:t>Account</a:t>
            </a:r>
            <a:endParaRPr lang="es-MX" dirty="0"/>
          </a:p>
        </p:txBody>
      </p:sp>
      <p:sp>
        <p:nvSpPr>
          <p:cNvPr id="43" name="Elipse 42">
            <a:extLst>
              <a:ext uri="{FF2B5EF4-FFF2-40B4-BE49-F238E27FC236}">
                <a16:creationId xmlns:a16="http://schemas.microsoft.com/office/drawing/2014/main" id="{620C559C-A8B6-3015-FF18-CE20A4885126}"/>
              </a:ext>
            </a:extLst>
          </p:cNvPr>
          <p:cNvSpPr/>
          <p:nvPr/>
        </p:nvSpPr>
        <p:spPr>
          <a:xfrm>
            <a:off x="10669566" y="4223258"/>
            <a:ext cx="1462455" cy="1406770"/>
          </a:xfrm>
          <a:prstGeom prst="ellipse">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dirty="0"/>
          </a:p>
        </p:txBody>
      </p:sp>
      <p:sp>
        <p:nvSpPr>
          <p:cNvPr id="44" name="Rectángulo 43">
            <a:extLst>
              <a:ext uri="{FF2B5EF4-FFF2-40B4-BE49-F238E27FC236}">
                <a16:creationId xmlns:a16="http://schemas.microsoft.com/office/drawing/2014/main" id="{0B20945F-C7B8-E03F-4AD8-986181F4E4E5}"/>
              </a:ext>
            </a:extLst>
          </p:cNvPr>
          <p:cNvSpPr/>
          <p:nvPr/>
        </p:nvSpPr>
        <p:spPr>
          <a:xfrm>
            <a:off x="10922046" y="653254"/>
            <a:ext cx="929054" cy="33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err="1"/>
              <a:t>Cart</a:t>
            </a:r>
            <a:endParaRPr lang="es-MX" dirty="0"/>
          </a:p>
        </p:txBody>
      </p:sp>
      <p:sp>
        <p:nvSpPr>
          <p:cNvPr id="45" name="Elipse 44">
            <a:extLst>
              <a:ext uri="{FF2B5EF4-FFF2-40B4-BE49-F238E27FC236}">
                <a16:creationId xmlns:a16="http://schemas.microsoft.com/office/drawing/2014/main" id="{95C416F2-BDC2-2B6D-D5C7-3ACAE262DB54}"/>
              </a:ext>
            </a:extLst>
          </p:cNvPr>
          <p:cNvSpPr/>
          <p:nvPr/>
        </p:nvSpPr>
        <p:spPr>
          <a:xfrm>
            <a:off x="10655346" y="119854"/>
            <a:ext cx="1462455" cy="1406770"/>
          </a:xfrm>
          <a:prstGeom prst="ellipse">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dirty="0"/>
          </a:p>
        </p:txBody>
      </p:sp>
      <p:sp>
        <p:nvSpPr>
          <p:cNvPr id="46" name="Rectángulo 45">
            <a:extLst>
              <a:ext uri="{FF2B5EF4-FFF2-40B4-BE49-F238E27FC236}">
                <a16:creationId xmlns:a16="http://schemas.microsoft.com/office/drawing/2014/main" id="{DF7B7995-33C6-3BF4-E3A6-1F549CBBB3EB}"/>
              </a:ext>
            </a:extLst>
          </p:cNvPr>
          <p:cNvSpPr/>
          <p:nvPr/>
        </p:nvSpPr>
        <p:spPr>
          <a:xfrm>
            <a:off x="2639205" y="680650"/>
            <a:ext cx="1062353" cy="33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err="1"/>
              <a:t>Pay</a:t>
            </a:r>
            <a:endParaRPr lang="es-MX" dirty="0"/>
          </a:p>
        </p:txBody>
      </p:sp>
      <p:sp>
        <p:nvSpPr>
          <p:cNvPr id="47" name="Elipse 46">
            <a:extLst>
              <a:ext uri="{FF2B5EF4-FFF2-40B4-BE49-F238E27FC236}">
                <a16:creationId xmlns:a16="http://schemas.microsoft.com/office/drawing/2014/main" id="{BB7AB0C0-CC56-922F-CF50-72EE00AA7A1A}"/>
              </a:ext>
            </a:extLst>
          </p:cNvPr>
          <p:cNvSpPr/>
          <p:nvPr/>
        </p:nvSpPr>
        <p:spPr>
          <a:xfrm>
            <a:off x="2460431" y="147250"/>
            <a:ext cx="1462455" cy="1406770"/>
          </a:xfrm>
          <a:prstGeom prst="ellipse">
            <a:avLst/>
          </a:prstGeom>
          <a:noFill/>
          <a:ln w="381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dirty="0"/>
          </a:p>
        </p:txBody>
      </p:sp>
      <p:sp>
        <p:nvSpPr>
          <p:cNvPr id="50" name="Rectángulo 49">
            <a:extLst>
              <a:ext uri="{FF2B5EF4-FFF2-40B4-BE49-F238E27FC236}">
                <a16:creationId xmlns:a16="http://schemas.microsoft.com/office/drawing/2014/main" id="{7E58BCDE-97F3-DCF4-5063-20EBB6EC561B}"/>
              </a:ext>
            </a:extLst>
          </p:cNvPr>
          <p:cNvSpPr/>
          <p:nvPr/>
        </p:nvSpPr>
        <p:spPr>
          <a:xfrm>
            <a:off x="6901504" y="3308106"/>
            <a:ext cx="929054" cy="33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a:t>404</a:t>
            </a:r>
          </a:p>
        </p:txBody>
      </p:sp>
      <p:sp>
        <p:nvSpPr>
          <p:cNvPr id="51" name="Elipse 50">
            <a:extLst>
              <a:ext uri="{FF2B5EF4-FFF2-40B4-BE49-F238E27FC236}">
                <a16:creationId xmlns:a16="http://schemas.microsoft.com/office/drawing/2014/main" id="{43867F72-E9EA-7136-D168-877CD61B6377}"/>
              </a:ext>
            </a:extLst>
          </p:cNvPr>
          <p:cNvSpPr/>
          <p:nvPr/>
        </p:nvSpPr>
        <p:spPr>
          <a:xfrm>
            <a:off x="6634804" y="2774706"/>
            <a:ext cx="1462455" cy="1406770"/>
          </a:xfrm>
          <a:prstGeom prst="ellipse">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D63B4368-92E7-287A-401F-324B16F899E2}"/>
              </a:ext>
            </a:extLst>
          </p:cNvPr>
          <p:cNvSpPr/>
          <p:nvPr/>
        </p:nvSpPr>
        <p:spPr>
          <a:xfrm>
            <a:off x="3412513" y="3637818"/>
            <a:ext cx="983364" cy="33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err="1"/>
              <a:t>Logout</a:t>
            </a:r>
            <a:endParaRPr lang="es-MX" dirty="0"/>
          </a:p>
        </p:txBody>
      </p:sp>
      <p:sp>
        <p:nvSpPr>
          <p:cNvPr id="53" name="Elipse 52">
            <a:extLst>
              <a:ext uri="{FF2B5EF4-FFF2-40B4-BE49-F238E27FC236}">
                <a16:creationId xmlns:a16="http://schemas.microsoft.com/office/drawing/2014/main" id="{11F5225E-1058-0331-03BE-392F787A4606}"/>
              </a:ext>
            </a:extLst>
          </p:cNvPr>
          <p:cNvSpPr/>
          <p:nvPr/>
        </p:nvSpPr>
        <p:spPr>
          <a:xfrm>
            <a:off x="3200307" y="3084364"/>
            <a:ext cx="1462455" cy="1406770"/>
          </a:xfrm>
          <a:prstGeom prst="ellipse">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dirty="0"/>
          </a:p>
        </p:txBody>
      </p:sp>
    </p:spTree>
    <p:extLst>
      <p:ext uri="{BB962C8B-B14F-4D97-AF65-F5344CB8AC3E}">
        <p14:creationId xmlns:p14="http://schemas.microsoft.com/office/powerpoint/2010/main" val="2108473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5F38C21-8586-A15C-75E0-C0DE4FCEC01F}"/>
              </a:ext>
            </a:extLst>
          </p:cNvPr>
          <p:cNvPicPr>
            <a:picLocks noChangeAspect="1"/>
          </p:cNvPicPr>
          <p:nvPr/>
        </p:nvPicPr>
        <p:blipFill>
          <a:blip r:embed="rId2"/>
          <a:stretch>
            <a:fillRect/>
          </a:stretch>
        </p:blipFill>
        <p:spPr>
          <a:xfrm>
            <a:off x="0" y="5519394"/>
            <a:ext cx="12192000" cy="813244"/>
          </a:xfrm>
          <a:prstGeom prst="rect">
            <a:avLst/>
          </a:prstGeom>
        </p:spPr>
      </p:pic>
      <p:pic>
        <p:nvPicPr>
          <p:cNvPr id="4" name="Imagen 3">
            <a:extLst>
              <a:ext uri="{FF2B5EF4-FFF2-40B4-BE49-F238E27FC236}">
                <a16:creationId xmlns:a16="http://schemas.microsoft.com/office/drawing/2014/main" id="{C212186E-F17D-35E2-56CB-F1E2686D0E87}"/>
              </a:ext>
            </a:extLst>
          </p:cNvPr>
          <p:cNvPicPr>
            <a:picLocks noChangeAspect="1"/>
          </p:cNvPicPr>
          <p:nvPr/>
        </p:nvPicPr>
        <p:blipFill>
          <a:blip r:embed="rId3"/>
          <a:stretch>
            <a:fillRect/>
          </a:stretch>
        </p:blipFill>
        <p:spPr>
          <a:xfrm>
            <a:off x="265526" y="430823"/>
            <a:ext cx="7549872" cy="4695092"/>
          </a:xfrm>
          <a:prstGeom prst="rect">
            <a:avLst/>
          </a:prstGeom>
        </p:spPr>
      </p:pic>
      <p:sp>
        <p:nvSpPr>
          <p:cNvPr id="5" name="Flecha: a la izquierda y arriba 4">
            <a:extLst>
              <a:ext uri="{FF2B5EF4-FFF2-40B4-BE49-F238E27FC236}">
                <a16:creationId xmlns:a16="http://schemas.microsoft.com/office/drawing/2014/main" id="{EC1B4C38-07E1-FC8F-3616-5207309353C5}"/>
              </a:ext>
            </a:extLst>
          </p:cNvPr>
          <p:cNvSpPr/>
          <p:nvPr/>
        </p:nvSpPr>
        <p:spPr>
          <a:xfrm rot="16200000">
            <a:off x="8317522" y="3710353"/>
            <a:ext cx="1336431" cy="1494693"/>
          </a:xfrm>
          <a:prstGeom prst="lef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pic>
        <p:nvPicPr>
          <p:cNvPr id="6" name="Imagen 5">
            <a:extLst>
              <a:ext uri="{FF2B5EF4-FFF2-40B4-BE49-F238E27FC236}">
                <a16:creationId xmlns:a16="http://schemas.microsoft.com/office/drawing/2014/main" id="{A45FFCE7-B079-C204-0D22-2400D91602BF}"/>
              </a:ext>
            </a:extLst>
          </p:cNvPr>
          <p:cNvPicPr>
            <a:picLocks noChangeAspect="1"/>
          </p:cNvPicPr>
          <p:nvPr/>
        </p:nvPicPr>
        <p:blipFill>
          <a:blip r:embed="rId4"/>
          <a:stretch>
            <a:fillRect/>
          </a:stretch>
        </p:blipFill>
        <p:spPr>
          <a:xfrm>
            <a:off x="8503319" y="430823"/>
            <a:ext cx="1965388" cy="1246793"/>
          </a:xfrm>
          <a:prstGeom prst="rect">
            <a:avLst/>
          </a:prstGeom>
        </p:spPr>
      </p:pic>
      <p:pic>
        <p:nvPicPr>
          <p:cNvPr id="7" name="Imagen 6">
            <a:extLst>
              <a:ext uri="{FF2B5EF4-FFF2-40B4-BE49-F238E27FC236}">
                <a16:creationId xmlns:a16="http://schemas.microsoft.com/office/drawing/2014/main" id="{AA70560B-1C39-D212-FFA8-BE05B9B4ADB4}"/>
              </a:ext>
            </a:extLst>
          </p:cNvPr>
          <p:cNvPicPr>
            <a:picLocks noChangeAspect="1"/>
          </p:cNvPicPr>
          <p:nvPr/>
        </p:nvPicPr>
        <p:blipFill>
          <a:blip r:embed="rId5"/>
          <a:stretch>
            <a:fillRect/>
          </a:stretch>
        </p:blipFill>
        <p:spPr>
          <a:xfrm>
            <a:off x="9733084" y="1821724"/>
            <a:ext cx="1791077" cy="1246793"/>
          </a:xfrm>
          <a:prstGeom prst="rect">
            <a:avLst/>
          </a:prstGeom>
        </p:spPr>
      </p:pic>
      <p:pic>
        <p:nvPicPr>
          <p:cNvPr id="8" name="Imagen 7">
            <a:extLst>
              <a:ext uri="{FF2B5EF4-FFF2-40B4-BE49-F238E27FC236}">
                <a16:creationId xmlns:a16="http://schemas.microsoft.com/office/drawing/2014/main" id="{60FC9CEF-B685-5685-9461-06F84908D1B9}"/>
              </a:ext>
            </a:extLst>
          </p:cNvPr>
          <p:cNvPicPr>
            <a:picLocks noChangeAspect="1"/>
          </p:cNvPicPr>
          <p:nvPr/>
        </p:nvPicPr>
        <p:blipFill>
          <a:blip r:embed="rId6"/>
          <a:stretch>
            <a:fillRect/>
          </a:stretch>
        </p:blipFill>
        <p:spPr>
          <a:xfrm>
            <a:off x="10696625" y="3191902"/>
            <a:ext cx="1501613" cy="1195161"/>
          </a:xfrm>
          <a:prstGeom prst="rect">
            <a:avLst/>
          </a:prstGeom>
        </p:spPr>
      </p:pic>
      <p:pic>
        <p:nvPicPr>
          <p:cNvPr id="9" name="Imagen 8">
            <a:extLst>
              <a:ext uri="{FF2B5EF4-FFF2-40B4-BE49-F238E27FC236}">
                <a16:creationId xmlns:a16="http://schemas.microsoft.com/office/drawing/2014/main" id="{DD1083D6-F5CD-890A-70E4-13A4A56BE143}"/>
              </a:ext>
            </a:extLst>
          </p:cNvPr>
          <p:cNvPicPr>
            <a:picLocks noChangeAspect="1"/>
          </p:cNvPicPr>
          <p:nvPr/>
        </p:nvPicPr>
        <p:blipFill rotWithShape="1">
          <a:blip r:embed="rId7"/>
          <a:srcRect l="77730" r="14392" b="77374"/>
          <a:stretch/>
        </p:blipFill>
        <p:spPr>
          <a:xfrm>
            <a:off x="10304584" y="4662044"/>
            <a:ext cx="964223" cy="440407"/>
          </a:xfrm>
          <a:prstGeom prst="rect">
            <a:avLst/>
          </a:prstGeom>
        </p:spPr>
      </p:pic>
      <p:sp>
        <p:nvSpPr>
          <p:cNvPr id="10" name="Rectángulo 9">
            <a:extLst>
              <a:ext uri="{FF2B5EF4-FFF2-40B4-BE49-F238E27FC236}">
                <a16:creationId xmlns:a16="http://schemas.microsoft.com/office/drawing/2014/main" id="{E5A0B67B-28BC-517C-4CCD-95F36B024AD0}"/>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Imagen 10" descr="Forma&#10;&#10;Descripción generada automáticamente con confianza media">
            <a:extLst>
              <a:ext uri="{FF2B5EF4-FFF2-40B4-BE49-F238E27FC236}">
                <a16:creationId xmlns:a16="http://schemas.microsoft.com/office/drawing/2014/main" id="{1B9DAAFA-C73F-C6ED-8574-0BE2CB540F51}"/>
              </a:ext>
            </a:extLst>
          </p:cNvPr>
          <p:cNvPicPr>
            <a:picLocks noChangeAspect="1"/>
          </p:cNvPicPr>
          <p:nvPr/>
        </p:nvPicPr>
        <p:blipFill>
          <a:blip r:embed="rId8"/>
          <a:stretch>
            <a:fillRect/>
          </a:stretch>
        </p:blipFill>
        <p:spPr>
          <a:xfrm>
            <a:off x="9750670" y="6446532"/>
            <a:ext cx="2367131" cy="383317"/>
          </a:xfrm>
          <a:prstGeom prst="rect">
            <a:avLst/>
          </a:prstGeom>
        </p:spPr>
      </p:pic>
    </p:spTree>
    <p:extLst>
      <p:ext uri="{BB962C8B-B14F-4D97-AF65-F5344CB8AC3E}">
        <p14:creationId xmlns:p14="http://schemas.microsoft.com/office/powerpoint/2010/main" val="3325450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D1F2E9-87F1-E80C-43B8-C94D5F2310CA}"/>
              </a:ext>
            </a:extLst>
          </p:cNvPr>
          <p:cNvSpPr>
            <a:spLocks noGrp="1"/>
          </p:cNvSpPr>
          <p:nvPr>
            <p:ph type="title"/>
          </p:nvPr>
        </p:nvSpPr>
        <p:spPr>
          <a:xfrm>
            <a:off x="1083734" y="829896"/>
            <a:ext cx="3547533" cy="1067533"/>
          </a:xfrm>
        </p:spPr>
        <p:txBody>
          <a:bodyPr/>
          <a:lstStyle/>
          <a:p>
            <a:pPr algn="ctr"/>
            <a:r>
              <a:rPr lang="es-MX" sz="3200" dirty="0"/>
              <a:t>¿Pasarela de Pagos?</a:t>
            </a:r>
            <a:endParaRPr lang="es-CO" sz="3200" dirty="0"/>
          </a:p>
        </p:txBody>
      </p:sp>
      <p:sp>
        <p:nvSpPr>
          <p:cNvPr id="5" name="Rectángulo 4">
            <a:extLst>
              <a:ext uri="{FF2B5EF4-FFF2-40B4-BE49-F238E27FC236}">
                <a16:creationId xmlns:a16="http://schemas.microsoft.com/office/drawing/2014/main" id="{9592A654-EE4E-5404-8061-86CEB21ABB2A}"/>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descr="Forma&#10;&#10;Descripción generada automáticamente con confianza media">
            <a:extLst>
              <a:ext uri="{FF2B5EF4-FFF2-40B4-BE49-F238E27FC236}">
                <a16:creationId xmlns:a16="http://schemas.microsoft.com/office/drawing/2014/main" id="{A6ACF685-7A8C-C69F-038A-A29A60950D0A}"/>
              </a:ext>
            </a:extLst>
          </p:cNvPr>
          <p:cNvPicPr>
            <a:picLocks noChangeAspect="1"/>
          </p:cNvPicPr>
          <p:nvPr/>
        </p:nvPicPr>
        <p:blipFill>
          <a:blip r:embed="rId2"/>
          <a:stretch>
            <a:fillRect/>
          </a:stretch>
        </p:blipFill>
        <p:spPr>
          <a:xfrm>
            <a:off x="9750670" y="6446532"/>
            <a:ext cx="2367131" cy="383317"/>
          </a:xfrm>
          <a:prstGeom prst="rect">
            <a:avLst/>
          </a:prstGeom>
        </p:spPr>
      </p:pic>
      <p:pic>
        <p:nvPicPr>
          <p:cNvPr id="8" name="Imagen 7">
            <a:extLst>
              <a:ext uri="{FF2B5EF4-FFF2-40B4-BE49-F238E27FC236}">
                <a16:creationId xmlns:a16="http://schemas.microsoft.com/office/drawing/2014/main" id="{DDCA6667-6338-3F31-B358-4BCEE40B8910}"/>
              </a:ext>
            </a:extLst>
          </p:cNvPr>
          <p:cNvPicPr>
            <a:picLocks noChangeAspect="1"/>
          </p:cNvPicPr>
          <p:nvPr/>
        </p:nvPicPr>
        <p:blipFill>
          <a:blip r:embed="rId3"/>
          <a:stretch>
            <a:fillRect/>
          </a:stretch>
        </p:blipFill>
        <p:spPr>
          <a:xfrm>
            <a:off x="1621971" y="3149160"/>
            <a:ext cx="2143424" cy="724001"/>
          </a:xfrm>
          <a:prstGeom prst="rect">
            <a:avLst/>
          </a:prstGeom>
        </p:spPr>
      </p:pic>
      <p:pic>
        <p:nvPicPr>
          <p:cNvPr id="9" name="Imagen 8">
            <a:extLst>
              <a:ext uri="{FF2B5EF4-FFF2-40B4-BE49-F238E27FC236}">
                <a16:creationId xmlns:a16="http://schemas.microsoft.com/office/drawing/2014/main" id="{94EF31D5-71B5-D552-443C-CEEC12182E40}"/>
              </a:ext>
            </a:extLst>
          </p:cNvPr>
          <p:cNvPicPr>
            <a:picLocks noChangeAspect="1"/>
          </p:cNvPicPr>
          <p:nvPr/>
        </p:nvPicPr>
        <p:blipFill>
          <a:blip r:embed="rId4"/>
          <a:stretch>
            <a:fillRect/>
          </a:stretch>
        </p:blipFill>
        <p:spPr>
          <a:xfrm>
            <a:off x="5105324" y="1140118"/>
            <a:ext cx="7086676" cy="4018085"/>
          </a:xfrm>
          <a:prstGeom prst="rect">
            <a:avLst/>
          </a:prstGeom>
        </p:spPr>
      </p:pic>
      <p:pic>
        <p:nvPicPr>
          <p:cNvPr id="10" name="Imagen 9">
            <a:extLst>
              <a:ext uri="{FF2B5EF4-FFF2-40B4-BE49-F238E27FC236}">
                <a16:creationId xmlns:a16="http://schemas.microsoft.com/office/drawing/2014/main" id="{9EB56468-A429-9D80-8DF8-04D0D9055423}"/>
              </a:ext>
            </a:extLst>
          </p:cNvPr>
          <p:cNvPicPr>
            <a:picLocks noChangeAspect="1"/>
          </p:cNvPicPr>
          <p:nvPr/>
        </p:nvPicPr>
        <p:blipFill>
          <a:blip r:embed="rId5"/>
          <a:stretch>
            <a:fillRect/>
          </a:stretch>
        </p:blipFill>
        <p:spPr>
          <a:xfrm>
            <a:off x="531691" y="4625724"/>
            <a:ext cx="4323984" cy="1064957"/>
          </a:xfrm>
          <a:prstGeom prst="rect">
            <a:avLst/>
          </a:prstGeom>
        </p:spPr>
      </p:pic>
    </p:spTree>
    <p:extLst>
      <p:ext uri="{BB962C8B-B14F-4D97-AF65-F5344CB8AC3E}">
        <p14:creationId xmlns:p14="http://schemas.microsoft.com/office/powerpoint/2010/main" val="359321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C32D63-1EC4-3289-8433-B068F1EF1F4F}"/>
              </a:ext>
            </a:extLst>
          </p:cNvPr>
          <p:cNvSpPr>
            <a:spLocks noGrp="1"/>
          </p:cNvSpPr>
          <p:nvPr>
            <p:ph type="title"/>
          </p:nvPr>
        </p:nvSpPr>
        <p:spPr>
          <a:xfrm>
            <a:off x="1073151" y="914400"/>
            <a:ext cx="3547533" cy="958362"/>
          </a:xfrm>
        </p:spPr>
        <p:txBody>
          <a:bodyPr/>
          <a:lstStyle/>
          <a:p>
            <a:pPr algn="ctr"/>
            <a:r>
              <a:rPr lang="es-MX" sz="2800" dirty="0"/>
              <a:t>¿ESCALABILIDAD A FUTURO?</a:t>
            </a:r>
            <a:endParaRPr lang="es-CO" sz="2800" dirty="0"/>
          </a:p>
        </p:txBody>
      </p:sp>
      <p:sp>
        <p:nvSpPr>
          <p:cNvPr id="3" name="Marcador de contenido 2">
            <a:extLst>
              <a:ext uri="{FF2B5EF4-FFF2-40B4-BE49-F238E27FC236}">
                <a16:creationId xmlns:a16="http://schemas.microsoft.com/office/drawing/2014/main" id="{8B3FAF2B-F036-F481-987B-83D79ABCC117}"/>
              </a:ext>
            </a:extLst>
          </p:cNvPr>
          <p:cNvSpPr>
            <a:spLocks noGrp="1"/>
          </p:cNvSpPr>
          <p:nvPr>
            <p:ph idx="1"/>
          </p:nvPr>
        </p:nvSpPr>
        <p:spPr>
          <a:xfrm>
            <a:off x="415681" y="1688124"/>
            <a:ext cx="5598257" cy="5662243"/>
          </a:xfrm>
        </p:spPr>
        <p:txBody>
          <a:bodyPr>
            <a:normAutofit/>
          </a:bodyPr>
          <a:lstStyle/>
          <a:p>
            <a:r>
              <a:rPr lang="es-MX" dirty="0"/>
              <a:t>Mas opciones de Pago.</a:t>
            </a:r>
          </a:p>
          <a:p>
            <a:r>
              <a:rPr lang="es-MX" dirty="0"/>
              <a:t>Retoque en varias Vistas, formas de visualización y comportamiento de botones, traslucidos, imágenes y módulos de diseño adecuados a un comportamiento responsivo.</a:t>
            </a:r>
          </a:p>
          <a:p>
            <a:r>
              <a:rPr lang="es-MX" dirty="0"/>
              <a:t>Rectificaciones de autenticación con testeo de vulnerabilidad con auditorias de seguridad.</a:t>
            </a:r>
          </a:p>
          <a:p>
            <a:r>
              <a:rPr lang="es-MX" dirty="0"/>
              <a:t>Levantar la página web con la compra del dominio y Host.</a:t>
            </a:r>
            <a:endParaRPr lang="es-CO" dirty="0"/>
          </a:p>
          <a:p>
            <a:r>
              <a:rPr lang="es-CO" dirty="0"/>
              <a:t>Retoque de funcionalidades de algunas Vistas y ocultamiento de funciones según permisos de atenuación.</a:t>
            </a:r>
          </a:p>
        </p:txBody>
      </p:sp>
      <p:sp>
        <p:nvSpPr>
          <p:cNvPr id="5" name="Rectángulo 4">
            <a:extLst>
              <a:ext uri="{FF2B5EF4-FFF2-40B4-BE49-F238E27FC236}">
                <a16:creationId xmlns:a16="http://schemas.microsoft.com/office/drawing/2014/main" id="{A2F9282A-4A93-A8F6-0F7B-B2523C843842}"/>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descr="Forma&#10;&#10;Descripción generada automáticamente con confianza media">
            <a:extLst>
              <a:ext uri="{FF2B5EF4-FFF2-40B4-BE49-F238E27FC236}">
                <a16:creationId xmlns:a16="http://schemas.microsoft.com/office/drawing/2014/main" id="{13CFD6F2-7853-FDCA-D767-6B5CE334A24F}"/>
              </a:ext>
            </a:extLst>
          </p:cNvPr>
          <p:cNvPicPr>
            <a:picLocks noChangeAspect="1"/>
          </p:cNvPicPr>
          <p:nvPr/>
        </p:nvPicPr>
        <p:blipFill>
          <a:blip r:embed="rId2"/>
          <a:stretch>
            <a:fillRect/>
          </a:stretch>
        </p:blipFill>
        <p:spPr>
          <a:xfrm>
            <a:off x="9750670" y="6446532"/>
            <a:ext cx="2367131" cy="383317"/>
          </a:xfrm>
          <a:prstGeom prst="rect">
            <a:avLst/>
          </a:prstGeom>
        </p:spPr>
      </p:pic>
      <p:pic>
        <p:nvPicPr>
          <p:cNvPr id="1026" name="Picture 2" descr="Gratis Hombre Apuntando Ordenador Portátil Foto de stock">
            <a:extLst>
              <a:ext uri="{FF2B5EF4-FFF2-40B4-BE49-F238E27FC236}">
                <a16:creationId xmlns:a16="http://schemas.microsoft.com/office/drawing/2014/main" id="{8B25D9E8-F9CB-CF6C-036A-B8F0C66BC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482" y="1349619"/>
            <a:ext cx="6099518" cy="415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589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174670-02D2-C13A-5719-845F43CBC9F0}"/>
              </a:ext>
            </a:extLst>
          </p:cNvPr>
          <p:cNvSpPr>
            <a:spLocks noGrp="1"/>
          </p:cNvSpPr>
          <p:nvPr>
            <p:ph idx="1"/>
          </p:nvPr>
        </p:nvSpPr>
        <p:spPr>
          <a:xfrm>
            <a:off x="373430" y="2384487"/>
            <a:ext cx="5325696" cy="4621335"/>
          </a:xfrm>
        </p:spPr>
        <p:txBody>
          <a:bodyPr/>
          <a:lstStyle/>
          <a:p>
            <a:r>
              <a:rPr lang="es-CO" dirty="0"/>
              <a:t>Documentación oficial.</a:t>
            </a:r>
          </a:p>
          <a:p>
            <a:r>
              <a:rPr lang="es-CO" dirty="0"/>
              <a:t>Políticas de Venta visibles para los clientes y pertinentes al negocio</a:t>
            </a:r>
          </a:p>
          <a:p>
            <a:r>
              <a:rPr lang="es-CO" dirty="0"/>
              <a:t>Políticas </a:t>
            </a:r>
            <a:r>
              <a:rPr lang="es-CO" dirty="0" err="1"/>
              <a:t>NFT</a:t>
            </a:r>
            <a:r>
              <a:rPr lang="es-CO" dirty="0"/>
              <a:t> visibles a todo público.</a:t>
            </a:r>
          </a:p>
          <a:p>
            <a:r>
              <a:rPr lang="es-CO" dirty="0"/>
              <a:t>En caso de Venta de </a:t>
            </a:r>
            <a:r>
              <a:rPr lang="es-CO" dirty="0" err="1"/>
              <a:t>NFT</a:t>
            </a:r>
            <a:r>
              <a:rPr lang="es-CO" dirty="0"/>
              <a:t>, redirección a página oficial de compra.</a:t>
            </a:r>
          </a:p>
          <a:p>
            <a:r>
              <a:rPr lang="es-CO" dirty="0"/>
              <a:t>Migrar a bases de datos no relaciones.</a:t>
            </a:r>
          </a:p>
          <a:p>
            <a:r>
              <a:rPr lang="es-CO" dirty="0"/>
              <a:t>Configuraciones de cobro con envió e impuestos, cambios en cantidades del producto según este mismo.</a:t>
            </a:r>
          </a:p>
          <a:p>
            <a:r>
              <a:rPr lang="es-CO" dirty="0"/>
              <a:t>Introducción de Banners.</a:t>
            </a:r>
          </a:p>
        </p:txBody>
      </p:sp>
      <p:sp>
        <p:nvSpPr>
          <p:cNvPr id="5" name="Rectángulo 4">
            <a:extLst>
              <a:ext uri="{FF2B5EF4-FFF2-40B4-BE49-F238E27FC236}">
                <a16:creationId xmlns:a16="http://schemas.microsoft.com/office/drawing/2014/main" id="{840780DB-8A7F-0DB6-2ED5-F039B6E34BAF}"/>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descr="Forma&#10;&#10;Descripción generada automáticamente con confianza media">
            <a:extLst>
              <a:ext uri="{FF2B5EF4-FFF2-40B4-BE49-F238E27FC236}">
                <a16:creationId xmlns:a16="http://schemas.microsoft.com/office/drawing/2014/main" id="{FECF387E-FD37-DED7-A77E-22597CB3F9B4}"/>
              </a:ext>
            </a:extLst>
          </p:cNvPr>
          <p:cNvPicPr>
            <a:picLocks noChangeAspect="1"/>
          </p:cNvPicPr>
          <p:nvPr/>
        </p:nvPicPr>
        <p:blipFill>
          <a:blip r:embed="rId2"/>
          <a:stretch>
            <a:fillRect/>
          </a:stretch>
        </p:blipFill>
        <p:spPr>
          <a:xfrm>
            <a:off x="9750670" y="6446532"/>
            <a:ext cx="2367131" cy="383317"/>
          </a:xfrm>
          <a:prstGeom prst="rect">
            <a:avLst/>
          </a:prstGeom>
        </p:spPr>
      </p:pic>
      <p:sp>
        <p:nvSpPr>
          <p:cNvPr id="7" name="Título 1">
            <a:extLst>
              <a:ext uri="{FF2B5EF4-FFF2-40B4-BE49-F238E27FC236}">
                <a16:creationId xmlns:a16="http://schemas.microsoft.com/office/drawing/2014/main" id="{1C822C2B-2919-3C7E-AB21-8369C5B339C5}"/>
              </a:ext>
            </a:extLst>
          </p:cNvPr>
          <p:cNvSpPr>
            <a:spLocks noGrp="1"/>
          </p:cNvSpPr>
          <p:nvPr>
            <p:ph type="title"/>
          </p:nvPr>
        </p:nvSpPr>
        <p:spPr>
          <a:xfrm>
            <a:off x="1073150" y="703383"/>
            <a:ext cx="3548063" cy="1114181"/>
          </a:xfrm>
        </p:spPr>
        <p:txBody>
          <a:bodyPr/>
          <a:lstStyle/>
          <a:p>
            <a:pPr algn="ctr"/>
            <a:r>
              <a:rPr lang="es-MX" sz="2800" dirty="0"/>
              <a:t>¿ESCALABILIDAD A FUTURO?</a:t>
            </a:r>
            <a:endParaRPr lang="es-CO" sz="2800" dirty="0"/>
          </a:p>
        </p:txBody>
      </p:sp>
      <p:pic>
        <p:nvPicPr>
          <p:cNvPr id="2050" name="Picture 2" descr="Gratis Hombre Con Portátil Plateado Al Lado De Otro Hombre Foto de stock">
            <a:extLst>
              <a:ext uri="{FF2B5EF4-FFF2-40B4-BE49-F238E27FC236}">
                <a16:creationId xmlns:a16="http://schemas.microsoft.com/office/drawing/2014/main" id="{506B3C53-BEF1-C0C6-9012-0FD55BBAB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162" y="1426889"/>
            <a:ext cx="5975838" cy="398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1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3F7824F-0F85-DADC-663B-7F8496A99351}"/>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descr="Forma&#10;&#10;Descripción generada automáticamente con confianza media">
            <a:extLst>
              <a:ext uri="{FF2B5EF4-FFF2-40B4-BE49-F238E27FC236}">
                <a16:creationId xmlns:a16="http://schemas.microsoft.com/office/drawing/2014/main" id="{36C58466-B42A-766A-09F5-7EA1E9B36ED7}"/>
              </a:ext>
            </a:extLst>
          </p:cNvPr>
          <p:cNvPicPr>
            <a:picLocks noChangeAspect="1"/>
          </p:cNvPicPr>
          <p:nvPr/>
        </p:nvPicPr>
        <p:blipFill>
          <a:blip r:embed="rId2"/>
          <a:stretch>
            <a:fillRect/>
          </a:stretch>
        </p:blipFill>
        <p:spPr>
          <a:xfrm>
            <a:off x="9750670" y="6446532"/>
            <a:ext cx="2367131" cy="383317"/>
          </a:xfrm>
          <a:prstGeom prst="rect">
            <a:avLst/>
          </a:prstGeom>
        </p:spPr>
      </p:pic>
      <p:sp>
        <p:nvSpPr>
          <p:cNvPr id="2" name="Rectángulo 1">
            <a:extLst>
              <a:ext uri="{FF2B5EF4-FFF2-40B4-BE49-F238E27FC236}">
                <a16:creationId xmlns:a16="http://schemas.microsoft.com/office/drawing/2014/main" id="{E4918F0A-249E-3014-E00D-226FFFA48B4A}"/>
              </a:ext>
            </a:extLst>
          </p:cNvPr>
          <p:cNvSpPr/>
          <p:nvPr/>
        </p:nvSpPr>
        <p:spPr>
          <a:xfrm>
            <a:off x="4257196" y="2967335"/>
            <a:ext cx="3677610" cy="923330"/>
          </a:xfrm>
          <a:prstGeom prst="rect">
            <a:avLst/>
          </a:prstGeom>
          <a:noFill/>
        </p:spPr>
        <p:txBody>
          <a:bodyPr wrap="none" lIns="91440" tIns="45720" rIns="91440" bIns="45720">
            <a:spAutoFit/>
          </a:bodyPr>
          <a:lstStyle/>
          <a:p>
            <a:pPr algn="ctr"/>
            <a:r>
              <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¡GRACIAS!</a:t>
            </a:r>
          </a:p>
        </p:txBody>
      </p:sp>
    </p:spTree>
    <p:extLst>
      <p:ext uri="{BB962C8B-B14F-4D97-AF65-F5344CB8AC3E}">
        <p14:creationId xmlns:p14="http://schemas.microsoft.com/office/powerpoint/2010/main" val="1500228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Imagen que contiene persona, exterior, hablando, teléfono&#10;&#10;Descripción generada automáticamente">
            <a:extLst>
              <a:ext uri="{FF2B5EF4-FFF2-40B4-BE49-F238E27FC236}">
                <a16:creationId xmlns:a16="http://schemas.microsoft.com/office/drawing/2014/main" id="{D05C3F04-F2D6-5DDA-C3E3-4AB6551F6020}"/>
              </a:ext>
            </a:extLst>
          </p:cNvPr>
          <p:cNvPicPr>
            <a:picLocks noGrp="1" noChangeAspect="1"/>
          </p:cNvPicPr>
          <p:nvPr>
            <p:ph idx="1"/>
          </p:nvPr>
        </p:nvPicPr>
        <p:blipFill>
          <a:blip r:embed="rId2"/>
          <a:stretch>
            <a:fillRect/>
          </a:stretch>
        </p:blipFill>
        <p:spPr>
          <a:xfrm>
            <a:off x="7620458" y="-1"/>
            <a:ext cx="4571543" cy="6858001"/>
          </a:xfrm>
        </p:spPr>
      </p:pic>
      <p:sp>
        <p:nvSpPr>
          <p:cNvPr id="10" name="Rectángulo 9">
            <a:extLst>
              <a:ext uri="{FF2B5EF4-FFF2-40B4-BE49-F238E27FC236}">
                <a16:creationId xmlns:a16="http://schemas.microsoft.com/office/drawing/2014/main" id="{CBE0F921-627C-7215-F670-5B8310F76CE7}"/>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5C39B6AC-FF2B-DA40-C6BB-90CF3A3E9F88}"/>
              </a:ext>
            </a:extLst>
          </p:cNvPr>
          <p:cNvSpPr>
            <a:spLocks noGrp="1"/>
          </p:cNvSpPr>
          <p:nvPr>
            <p:ph type="title"/>
          </p:nvPr>
        </p:nvSpPr>
        <p:spPr>
          <a:xfrm>
            <a:off x="1073150" y="703384"/>
            <a:ext cx="3547533" cy="1194046"/>
          </a:xfrm>
        </p:spPr>
        <p:txBody>
          <a:bodyPr/>
          <a:lstStyle/>
          <a:p>
            <a:pPr algn="ctr"/>
            <a:r>
              <a:rPr lang="es-MX" sz="2400" dirty="0"/>
              <a:t>¿A quién va dirigido la creación de Esta Página Web?</a:t>
            </a:r>
            <a:endParaRPr lang="es-CO" sz="2400" dirty="0"/>
          </a:p>
        </p:txBody>
      </p:sp>
      <p:sp>
        <p:nvSpPr>
          <p:cNvPr id="4" name="Marcador de texto 3">
            <a:extLst>
              <a:ext uri="{FF2B5EF4-FFF2-40B4-BE49-F238E27FC236}">
                <a16:creationId xmlns:a16="http://schemas.microsoft.com/office/drawing/2014/main" id="{6B2DB4CA-8D75-0F40-207B-D69BDEBFAFCB}"/>
              </a:ext>
            </a:extLst>
          </p:cNvPr>
          <p:cNvSpPr>
            <a:spLocks noGrp="1"/>
          </p:cNvSpPr>
          <p:nvPr>
            <p:ph type="body" sz="half" idx="2"/>
          </p:nvPr>
        </p:nvSpPr>
        <p:spPr>
          <a:xfrm>
            <a:off x="1822909" y="2348661"/>
            <a:ext cx="4571542" cy="3990593"/>
          </a:xfrm>
        </p:spPr>
        <p:txBody>
          <a:bodyPr>
            <a:normAutofit/>
          </a:bodyPr>
          <a:lstStyle/>
          <a:p>
            <a:pPr marL="285750" indent="-285750">
              <a:buFont typeface="Courier New" panose="02070309020205020404" pitchFamily="49" charset="0"/>
              <a:buChar char="o"/>
            </a:pPr>
            <a:r>
              <a:rPr lang="es-MX" b="1" dirty="0"/>
              <a:t>Esta Página Web está dirigida a la venta de productos de Arte del artista </a:t>
            </a:r>
            <a:r>
              <a:rPr lang="es-MX" b="1" dirty="0" err="1"/>
              <a:t>RuisoArt</a:t>
            </a:r>
            <a:endParaRPr lang="es-CO" b="1" dirty="0"/>
          </a:p>
          <a:p>
            <a:pPr marL="285750" indent="-285750">
              <a:buFont typeface="Courier New" panose="02070309020205020404" pitchFamily="49" charset="0"/>
              <a:buChar char="o"/>
            </a:pPr>
            <a:r>
              <a:rPr lang="es-CO" b="1" dirty="0"/>
              <a:t>La Página tiene que funcionar como un sitio principal para el Artista donde pueda colgar y vender cada una de sus obras artísticas y artesanías destinadas para la Venta.</a:t>
            </a:r>
          </a:p>
          <a:p>
            <a:pPr marL="285750" indent="-285750">
              <a:buFont typeface="Courier New" panose="02070309020205020404" pitchFamily="49" charset="0"/>
              <a:buChar char="o"/>
            </a:pPr>
            <a:r>
              <a:rPr lang="es-CO" b="1" dirty="0"/>
              <a:t>La página  debe poder admitir el pedido de comisiones, pues es una de las principales entradas económicas en lo referente a composiciones de Artísticas.</a:t>
            </a:r>
          </a:p>
        </p:txBody>
      </p:sp>
      <p:pic>
        <p:nvPicPr>
          <p:cNvPr id="9" name="Imagen 8" descr="Forma&#10;&#10;Descripción generada automáticamente con confianza media">
            <a:extLst>
              <a:ext uri="{FF2B5EF4-FFF2-40B4-BE49-F238E27FC236}">
                <a16:creationId xmlns:a16="http://schemas.microsoft.com/office/drawing/2014/main" id="{41300427-74C8-84B7-E329-D4F9CADEF1B4}"/>
              </a:ext>
            </a:extLst>
          </p:cNvPr>
          <p:cNvPicPr>
            <a:picLocks noChangeAspect="1"/>
          </p:cNvPicPr>
          <p:nvPr/>
        </p:nvPicPr>
        <p:blipFill>
          <a:blip r:embed="rId3"/>
          <a:stretch>
            <a:fillRect/>
          </a:stretch>
        </p:blipFill>
        <p:spPr>
          <a:xfrm>
            <a:off x="9750670" y="6446532"/>
            <a:ext cx="2367131" cy="383317"/>
          </a:xfrm>
          <a:prstGeom prst="rect">
            <a:avLst/>
          </a:prstGeom>
        </p:spPr>
      </p:pic>
    </p:spTree>
    <p:extLst>
      <p:ext uri="{BB962C8B-B14F-4D97-AF65-F5344CB8AC3E}">
        <p14:creationId xmlns:p14="http://schemas.microsoft.com/office/powerpoint/2010/main" val="705057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Un hombre con lentes y camisa azul&#10;&#10;Descripción generada automáticamente">
            <a:extLst>
              <a:ext uri="{FF2B5EF4-FFF2-40B4-BE49-F238E27FC236}">
                <a16:creationId xmlns:a16="http://schemas.microsoft.com/office/drawing/2014/main" id="{38E00CC0-A462-27D1-433C-B2AFCBBB498E}"/>
              </a:ext>
            </a:extLst>
          </p:cNvPr>
          <p:cNvPicPr>
            <a:picLocks noGrp="1" noChangeAspect="1"/>
          </p:cNvPicPr>
          <p:nvPr>
            <p:ph idx="1"/>
          </p:nvPr>
        </p:nvPicPr>
        <p:blipFill>
          <a:blip r:embed="rId2"/>
          <a:stretch>
            <a:fillRect/>
          </a:stretch>
        </p:blipFill>
        <p:spPr>
          <a:xfrm>
            <a:off x="7571318" y="0"/>
            <a:ext cx="4620682" cy="6931024"/>
          </a:xfrm>
        </p:spPr>
      </p:pic>
      <p:sp>
        <p:nvSpPr>
          <p:cNvPr id="4" name="Marcador de texto 3">
            <a:extLst>
              <a:ext uri="{FF2B5EF4-FFF2-40B4-BE49-F238E27FC236}">
                <a16:creationId xmlns:a16="http://schemas.microsoft.com/office/drawing/2014/main" id="{72C01283-1FB6-C338-1D0C-BDE44B06196B}"/>
              </a:ext>
            </a:extLst>
          </p:cNvPr>
          <p:cNvSpPr>
            <a:spLocks noGrp="1"/>
          </p:cNvSpPr>
          <p:nvPr>
            <p:ph type="body" sz="half" idx="2"/>
          </p:nvPr>
        </p:nvSpPr>
        <p:spPr>
          <a:xfrm>
            <a:off x="1794120" y="2568470"/>
            <a:ext cx="4685811" cy="3392716"/>
          </a:xfrm>
        </p:spPr>
        <p:txBody>
          <a:bodyPr/>
          <a:lstStyle/>
          <a:p>
            <a:pPr marL="285750" indent="-285750">
              <a:buFont typeface="Courier New" panose="02070309020205020404" pitchFamily="49" charset="0"/>
              <a:buChar char="o"/>
            </a:pPr>
            <a:r>
              <a:rPr lang="es-CO" b="1" dirty="0"/>
              <a:t>La Página debe funcionar como centro de aproximación a todas las redes sociales que maneja el artista.</a:t>
            </a:r>
          </a:p>
          <a:p>
            <a:pPr marL="285750" indent="-285750">
              <a:buFont typeface="Courier New" panose="02070309020205020404" pitchFamily="49" charset="0"/>
              <a:buChar char="o"/>
            </a:pPr>
            <a:r>
              <a:rPr lang="es-CO" b="1" dirty="0"/>
              <a:t>La Página debe funcionar como punto central de exposición o galería privada del Artista.</a:t>
            </a:r>
            <a:endParaRPr lang="es-MX" b="1" dirty="0"/>
          </a:p>
          <a:p>
            <a:endParaRPr lang="es-CO" dirty="0"/>
          </a:p>
        </p:txBody>
      </p:sp>
      <p:sp>
        <p:nvSpPr>
          <p:cNvPr id="6" name="Rectángulo 5">
            <a:extLst>
              <a:ext uri="{FF2B5EF4-FFF2-40B4-BE49-F238E27FC236}">
                <a16:creationId xmlns:a16="http://schemas.microsoft.com/office/drawing/2014/main" id="{066A1282-9379-958B-298F-0EE12AEC63BA}"/>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descr="Forma&#10;&#10;Descripción generada automáticamente con confianza media">
            <a:extLst>
              <a:ext uri="{FF2B5EF4-FFF2-40B4-BE49-F238E27FC236}">
                <a16:creationId xmlns:a16="http://schemas.microsoft.com/office/drawing/2014/main" id="{097690A7-EEE8-A283-C2D8-3919ED02D65F}"/>
              </a:ext>
            </a:extLst>
          </p:cNvPr>
          <p:cNvPicPr>
            <a:picLocks noChangeAspect="1"/>
          </p:cNvPicPr>
          <p:nvPr/>
        </p:nvPicPr>
        <p:blipFill>
          <a:blip r:embed="rId3"/>
          <a:stretch>
            <a:fillRect/>
          </a:stretch>
        </p:blipFill>
        <p:spPr>
          <a:xfrm>
            <a:off x="9750670" y="6446532"/>
            <a:ext cx="2367131" cy="383317"/>
          </a:xfrm>
          <a:prstGeom prst="rect">
            <a:avLst/>
          </a:prstGeom>
        </p:spPr>
      </p:pic>
      <p:sp>
        <p:nvSpPr>
          <p:cNvPr id="9" name="Título 1">
            <a:extLst>
              <a:ext uri="{FF2B5EF4-FFF2-40B4-BE49-F238E27FC236}">
                <a16:creationId xmlns:a16="http://schemas.microsoft.com/office/drawing/2014/main" id="{DE398627-3B4C-EB38-611F-FD6A0BB7A3B0}"/>
              </a:ext>
            </a:extLst>
          </p:cNvPr>
          <p:cNvSpPr>
            <a:spLocks noGrp="1"/>
          </p:cNvSpPr>
          <p:nvPr>
            <p:ph type="title"/>
          </p:nvPr>
        </p:nvSpPr>
        <p:spPr>
          <a:xfrm>
            <a:off x="1073151" y="597876"/>
            <a:ext cx="3548063" cy="1246065"/>
          </a:xfrm>
        </p:spPr>
        <p:txBody>
          <a:bodyPr/>
          <a:lstStyle/>
          <a:p>
            <a:pPr algn="ctr"/>
            <a:r>
              <a:rPr lang="es-MX" sz="2400" dirty="0"/>
              <a:t>¿A quién va dirigido la creación de Esta Página Web?</a:t>
            </a:r>
            <a:endParaRPr lang="es-CO" sz="2400" dirty="0"/>
          </a:p>
        </p:txBody>
      </p:sp>
    </p:spTree>
    <p:extLst>
      <p:ext uri="{BB962C8B-B14F-4D97-AF65-F5344CB8AC3E}">
        <p14:creationId xmlns:p14="http://schemas.microsoft.com/office/powerpoint/2010/main" val="1022294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descr="Imagen que contiene computadora, competencia de atletismo&#10;&#10;Descripción generada automáticamente">
            <a:extLst>
              <a:ext uri="{FF2B5EF4-FFF2-40B4-BE49-F238E27FC236}">
                <a16:creationId xmlns:a16="http://schemas.microsoft.com/office/drawing/2014/main" id="{B7569CCD-97BD-4738-0256-F11FC5139987}"/>
              </a:ext>
            </a:extLst>
          </p:cNvPr>
          <p:cNvPicPr>
            <a:picLocks noGrp="1" noChangeAspect="1"/>
          </p:cNvPicPr>
          <p:nvPr>
            <p:ph idx="1"/>
          </p:nvPr>
        </p:nvPicPr>
        <p:blipFill>
          <a:blip r:embed="rId2"/>
          <a:stretch>
            <a:fillRect/>
          </a:stretch>
        </p:blipFill>
        <p:spPr>
          <a:xfrm>
            <a:off x="7620001" y="0"/>
            <a:ext cx="4571999" cy="6858000"/>
          </a:xfrm>
        </p:spPr>
      </p:pic>
      <p:sp>
        <p:nvSpPr>
          <p:cNvPr id="2" name="Título 1">
            <a:extLst>
              <a:ext uri="{FF2B5EF4-FFF2-40B4-BE49-F238E27FC236}">
                <a16:creationId xmlns:a16="http://schemas.microsoft.com/office/drawing/2014/main" id="{D03C9C4C-B867-B86B-0EFB-FD73301B3D77}"/>
              </a:ext>
            </a:extLst>
          </p:cNvPr>
          <p:cNvSpPr>
            <a:spLocks noGrp="1"/>
          </p:cNvSpPr>
          <p:nvPr>
            <p:ph type="title"/>
          </p:nvPr>
        </p:nvSpPr>
        <p:spPr>
          <a:xfrm>
            <a:off x="1073150" y="777142"/>
            <a:ext cx="3547533" cy="1067533"/>
          </a:xfrm>
        </p:spPr>
        <p:txBody>
          <a:bodyPr/>
          <a:lstStyle/>
          <a:p>
            <a:r>
              <a:rPr lang="es-MX" dirty="0"/>
              <a:t>¿Cuáles son los principales productos a vender en esta Página Web?</a:t>
            </a:r>
            <a:endParaRPr lang="es-CO" dirty="0"/>
          </a:p>
        </p:txBody>
      </p:sp>
      <p:sp>
        <p:nvSpPr>
          <p:cNvPr id="4" name="Marcador de texto 3">
            <a:extLst>
              <a:ext uri="{FF2B5EF4-FFF2-40B4-BE49-F238E27FC236}">
                <a16:creationId xmlns:a16="http://schemas.microsoft.com/office/drawing/2014/main" id="{6B22E362-E595-1824-404F-1A24E86D0E81}"/>
              </a:ext>
            </a:extLst>
          </p:cNvPr>
          <p:cNvSpPr>
            <a:spLocks noGrp="1"/>
          </p:cNvSpPr>
          <p:nvPr>
            <p:ph type="body" sz="half" idx="2"/>
          </p:nvPr>
        </p:nvSpPr>
        <p:spPr>
          <a:xfrm>
            <a:off x="1776536" y="2368017"/>
            <a:ext cx="3736241" cy="4043347"/>
          </a:xfrm>
        </p:spPr>
        <p:txBody>
          <a:bodyPr>
            <a:normAutofit/>
          </a:bodyPr>
          <a:lstStyle/>
          <a:p>
            <a:pPr marL="285750" indent="-285750">
              <a:buFont typeface="Wingdings" panose="05000000000000000000" pitchFamily="2" charset="2"/>
              <a:buChar char="q"/>
            </a:pPr>
            <a:r>
              <a:rPr lang="es-MX" sz="1600" b="1" dirty="0"/>
              <a:t>Elaborados:</a:t>
            </a:r>
          </a:p>
          <a:p>
            <a:pPr marL="742950" lvl="1" indent="-285750">
              <a:buFont typeface="Wingdings" panose="05000000000000000000" pitchFamily="2" charset="2"/>
              <a:buChar char="q"/>
            </a:pPr>
            <a:r>
              <a:rPr lang="es-MX" sz="1400" b="1" dirty="0"/>
              <a:t>Dibujo Tradicional</a:t>
            </a:r>
          </a:p>
          <a:p>
            <a:pPr marL="742950" lvl="1" indent="-285750">
              <a:buFont typeface="Wingdings" panose="05000000000000000000" pitchFamily="2" charset="2"/>
              <a:buChar char="q"/>
            </a:pPr>
            <a:r>
              <a:rPr lang="es-MX" sz="1400" b="1" dirty="0"/>
              <a:t>Dibujo Digital</a:t>
            </a:r>
          </a:p>
          <a:p>
            <a:pPr marL="742950" lvl="1" indent="-285750">
              <a:buFont typeface="Wingdings" panose="05000000000000000000" pitchFamily="2" charset="2"/>
              <a:buChar char="q"/>
            </a:pPr>
            <a:r>
              <a:rPr lang="es-MX" sz="1400" b="1" dirty="0"/>
              <a:t>Dados Artesanales</a:t>
            </a:r>
          </a:p>
          <a:p>
            <a:pPr marL="742950" lvl="1" indent="-285750">
              <a:buFont typeface="Wingdings" panose="05000000000000000000" pitchFamily="2" charset="2"/>
              <a:buChar char="q"/>
            </a:pPr>
            <a:r>
              <a:rPr lang="es-MX" sz="1400" b="1" dirty="0"/>
              <a:t>Tazas</a:t>
            </a:r>
          </a:p>
          <a:p>
            <a:pPr marL="742950" lvl="1" indent="-285750">
              <a:buFont typeface="Wingdings" panose="05000000000000000000" pitchFamily="2" charset="2"/>
              <a:buChar char="q"/>
            </a:pPr>
            <a:r>
              <a:rPr lang="es-MX" sz="1400" b="1" dirty="0"/>
              <a:t>Ropa, </a:t>
            </a:r>
            <a:r>
              <a:rPr lang="es-MX" sz="1400" b="1" dirty="0" err="1"/>
              <a:t>Hoodies</a:t>
            </a:r>
            <a:endParaRPr lang="es-MX" sz="1400" b="1" dirty="0"/>
          </a:p>
          <a:p>
            <a:pPr marL="742950" lvl="1" indent="-285750">
              <a:buFont typeface="Wingdings" panose="05000000000000000000" pitchFamily="2" charset="2"/>
              <a:buChar char="q"/>
            </a:pPr>
            <a:r>
              <a:rPr lang="es-MX" sz="1400" b="1" dirty="0"/>
              <a:t>Marcadores de Libros</a:t>
            </a:r>
          </a:p>
          <a:p>
            <a:pPr marL="742950" lvl="1" indent="-285750">
              <a:buFont typeface="Wingdings" panose="05000000000000000000" pitchFamily="2" charset="2"/>
              <a:buChar char="q"/>
            </a:pPr>
            <a:r>
              <a:rPr lang="es-MX" sz="1400" b="1" dirty="0"/>
              <a:t>Agendas</a:t>
            </a:r>
          </a:p>
          <a:p>
            <a:pPr marL="285750" indent="-285750">
              <a:buFont typeface="Wingdings" panose="05000000000000000000" pitchFamily="2" charset="2"/>
              <a:buChar char="q"/>
            </a:pPr>
            <a:r>
              <a:rPr lang="es-MX" sz="1600" b="1" dirty="0"/>
              <a:t>Comisiones.</a:t>
            </a:r>
            <a:endParaRPr lang="es-CO" sz="1600" b="1" dirty="0"/>
          </a:p>
        </p:txBody>
      </p:sp>
      <p:sp>
        <p:nvSpPr>
          <p:cNvPr id="6" name="Rectángulo 5">
            <a:extLst>
              <a:ext uri="{FF2B5EF4-FFF2-40B4-BE49-F238E27FC236}">
                <a16:creationId xmlns:a16="http://schemas.microsoft.com/office/drawing/2014/main" id="{9359575A-8A12-5160-B393-6C07EB94037A}"/>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descr="Forma&#10;&#10;Descripción generada automáticamente con confianza media">
            <a:extLst>
              <a:ext uri="{FF2B5EF4-FFF2-40B4-BE49-F238E27FC236}">
                <a16:creationId xmlns:a16="http://schemas.microsoft.com/office/drawing/2014/main" id="{D296589B-EDBD-48E6-9D26-5535F35C5420}"/>
              </a:ext>
            </a:extLst>
          </p:cNvPr>
          <p:cNvPicPr>
            <a:picLocks noChangeAspect="1"/>
          </p:cNvPicPr>
          <p:nvPr/>
        </p:nvPicPr>
        <p:blipFill>
          <a:blip r:embed="rId3"/>
          <a:stretch>
            <a:fillRect/>
          </a:stretch>
        </p:blipFill>
        <p:spPr>
          <a:xfrm>
            <a:off x="9750670" y="6446532"/>
            <a:ext cx="2367131" cy="383317"/>
          </a:xfrm>
          <a:prstGeom prst="rect">
            <a:avLst/>
          </a:prstGeom>
        </p:spPr>
      </p:pic>
    </p:spTree>
    <p:extLst>
      <p:ext uri="{BB962C8B-B14F-4D97-AF65-F5344CB8AC3E}">
        <p14:creationId xmlns:p14="http://schemas.microsoft.com/office/powerpoint/2010/main" val="1511831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dibujo de una persona&#10;&#10;Descripción generada automáticamente con confianza media">
            <a:extLst>
              <a:ext uri="{FF2B5EF4-FFF2-40B4-BE49-F238E27FC236}">
                <a16:creationId xmlns:a16="http://schemas.microsoft.com/office/drawing/2014/main" id="{F1A15B2C-C46A-C787-8D4A-5D8C8CCF434C}"/>
              </a:ext>
            </a:extLst>
          </p:cNvPr>
          <p:cNvPicPr>
            <a:picLocks noChangeAspect="1"/>
          </p:cNvPicPr>
          <p:nvPr/>
        </p:nvPicPr>
        <p:blipFill>
          <a:blip r:embed="rId2"/>
          <a:stretch>
            <a:fillRect/>
          </a:stretch>
        </p:blipFill>
        <p:spPr>
          <a:xfrm>
            <a:off x="3751628" y="427060"/>
            <a:ext cx="1761857" cy="2530719"/>
          </a:xfrm>
          <a:prstGeom prst="rect">
            <a:avLst/>
          </a:prstGeom>
        </p:spPr>
      </p:pic>
      <p:pic>
        <p:nvPicPr>
          <p:cNvPr id="5" name="Imagen 4" descr="Imagen en blanco y negro de la cara de una persona&#10;&#10;Descripción generada automáticamente con confianza baja">
            <a:extLst>
              <a:ext uri="{FF2B5EF4-FFF2-40B4-BE49-F238E27FC236}">
                <a16:creationId xmlns:a16="http://schemas.microsoft.com/office/drawing/2014/main" id="{8D3F5DA9-F64C-24E8-173F-89AF79472B14}"/>
              </a:ext>
            </a:extLst>
          </p:cNvPr>
          <p:cNvPicPr>
            <a:picLocks noChangeAspect="1"/>
          </p:cNvPicPr>
          <p:nvPr/>
        </p:nvPicPr>
        <p:blipFill>
          <a:blip r:embed="rId3"/>
          <a:stretch>
            <a:fillRect/>
          </a:stretch>
        </p:blipFill>
        <p:spPr>
          <a:xfrm>
            <a:off x="1879403" y="2885973"/>
            <a:ext cx="1849608" cy="2654940"/>
          </a:xfrm>
          <a:prstGeom prst="rect">
            <a:avLst/>
          </a:prstGeom>
        </p:spPr>
      </p:pic>
      <p:pic>
        <p:nvPicPr>
          <p:cNvPr id="7" name="Imagen 6" descr="Un dibujo de una persona&#10;&#10;Descripción generada automáticamente con confianza media">
            <a:extLst>
              <a:ext uri="{FF2B5EF4-FFF2-40B4-BE49-F238E27FC236}">
                <a16:creationId xmlns:a16="http://schemas.microsoft.com/office/drawing/2014/main" id="{225B0015-4C01-52C8-05D9-08342B4BFB02}"/>
              </a:ext>
            </a:extLst>
          </p:cNvPr>
          <p:cNvPicPr>
            <a:picLocks noChangeAspect="1"/>
          </p:cNvPicPr>
          <p:nvPr/>
        </p:nvPicPr>
        <p:blipFill>
          <a:blip r:embed="rId4"/>
          <a:stretch>
            <a:fillRect/>
          </a:stretch>
        </p:blipFill>
        <p:spPr>
          <a:xfrm>
            <a:off x="3729011" y="2885973"/>
            <a:ext cx="1847695" cy="2654940"/>
          </a:xfrm>
          <a:prstGeom prst="rect">
            <a:avLst/>
          </a:prstGeom>
        </p:spPr>
      </p:pic>
      <p:pic>
        <p:nvPicPr>
          <p:cNvPr id="9" name="Imagen 8" descr="Un dibujo de una mujer&#10;&#10;Descripción generada automáticamente">
            <a:extLst>
              <a:ext uri="{FF2B5EF4-FFF2-40B4-BE49-F238E27FC236}">
                <a16:creationId xmlns:a16="http://schemas.microsoft.com/office/drawing/2014/main" id="{C4A28713-3AA2-B13D-AF8C-FD9550F0482D}"/>
              </a:ext>
            </a:extLst>
          </p:cNvPr>
          <p:cNvPicPr>
            <a:picLocks noChangeAspect="1"/>
          </p:cNvPicPr>
          <p:nvPr/>
        </p:nvPicPr>
        <p:blipFill>
          <a:blip r:embed="rId5"/>
          <a:stretch>
            <a:fillRect/>
          </a:stretch>
        </p:blipFill>
        <p:spPr>
          <a:xfrm>
            <a:off x="1856787" y="427060"/>
            <a:ext cx="1894841" cy="2458913"/>
          </a:xfrm>
          <a:prstGeom prst="rect">
            <a:avLst/>
          </a:prstGeom>
        </p:spPr>
      </p:pic>
      <p:pic>
        <p:nvPicPr>
          <p:cNvPr id="11" name="Imagen 10" descr="Dibujo de mujer con cabello largo&#10;&#10;Descripción generada automáticamente con confianza media">
            <a:extLst>
              <a:ext uri="{FF2B5EF4-FFF2-40B4-BE49-F238E27FC236}">
                <a16:creationId xmlns:a16="http://schemas.microsoft.com/office/drawing/2014/main" id="{B8CDC0E9-808C-07E8-51C2-A2A3EDBBD537}"/>
              </a:ext>
            </a:extLst>
          </p:cNvPr>
          <p:cNvPicPr>
            <a:picLocks noChangeAspect="1"/>
          </p:cNvPicPr>
          <p:nvPr/>
        </p:nvPicPr>
        <p:blipFill>
          <a:blip r:embed="rId6"/>
          <a:stretch>
            <a:fillRect/>
          </a:stretch>
        </p:blipFill>
        <p:spPr>
          <a:xfrm>
            <a:off x="6685635" y="487954"/>
            <a:ext cx="2748512" cy="4886243"/>
          </a:xfrm>
          <a:prstGeom prst="rect">
            <a:avLst/>
          </a:prstGeom>
        </p:spPr>
      </p:pic>
      <p:pic>
        <p:nvPicPr>
          <p:cNvPr id="13" name="Imagen 12" descr="Logotipo&#10;&#10;Descripción generada automáticamente">
            <a:extLst>
              <a:ext uri="{FF2B5EF4-FFF2-40B4-BE49-F238E27FC236}">
                <a16:creationId xmlns:a16="http://schemas.microsoft.com/office/drawing/2014/main" id="{240E34EC-BCA3-3195-A65E-D963DEEBCC14}"/>
              </a:ext>
            </a:extLst>
          </p:cNvPr>
          <p:cNvPicPr>
            <a:picLocks noChangeAspect="1"/>
          </p:cNvPicPr>
          <p:nvPr/>
        </p:nvPicPr>
        <p:blipFill>
          <a:blip r:embed="rId7"/>
          <a:stretch>
            <a:fillRect/>
          </a:stretch>
        </p:blipFill>
        <p:spPr>
          <a:xfrm>
            <a:off x="9434147" y="487954"/>
            <a:ext cx="1759366" cy="2488224"/>
          </a:xfrm>
          <a:prstGeom prst="rect">
            <a:avLst/>
          </a:prstGeom>
        </p:spPr>
      </p:pic>
      <p:pic>
        <p:nvPicPr>
          <p:cNvPr id="15" name="Imagen 14" descr="Un dibujo de una persona&#10;&#10;Descripción generada automáticamente con confianza baja">
            <a:extLst>
              <a:ext uri="{FF2B5EF4-FFF2-40B4-BE49-F238E27FC236}">
                <a16:creationId xmlns:a16="http://schemas.microsoft.com/office/drawing/2014/main" id="{4CA4F5AE-3024-0471-F02A-F1B06D85DDD1}"/>
              </a:ext>
            </a:extLst>
          </p:cNvPr>
          <p:cNvPicPr>
            <a:picLocks noChangeAspect="1"/>
          </p:cNvPicPr>
          <p:nvPr/>
        </p:nvPicPr>
        <p:blipFill>
          <a:blip r:embed="rId8"/>
          <a:stretch>
            <a:fillRect/>
          </a:stretch>
        </p:blipFill>
        <p:spPr>
          <a:xfrm>
            <a:off x="9434147" y="2885973"/>
            <a:ext cx="1759367" cy="2488224"/>
          </a:xfrm>
          <a:prstGeom prst="rect">
            <a:avLst/>
          </a:prstGeom>
        </p:spPr>
      </p:pic>
      <p:sp>
        <p:nvSpPr>
          <p:cNvPr id="16" name="Rectángulo 15">
            <a:extLst>
              <a:ext uri="{FF2B5EF4-FFF2-40B4-BE49-F238E27FC236}">
                <a16:creationId xmlns:a16="http://schemas.microsoft.com/office/drawing/2014/main" id="{C98E69C3-9644-87B2-5A54-8ACB2CA81655}"/>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7" name="Imagen 16" descr="Forma&#10;&#10;Descripción generada automáticamente con confianza media">
            <a:extLst>
              <a:ext uri="{FF2B5EF4-FFF2-40B4-BE49-F238E27FC236}">
                <a16:creationId xmlns:a16="http://schemas.microsoft.com/office/drawing/2014/main" id="{EE674235-C639-4D54-D975-BFA65791A290}"/>
              </a:ext>
            </a:extLst>
          </p:cNvPr>
          <p:cNvPicPr>
            <a:picLocks noChangeAspect="1"/>
          </p:cNvPicPr>
          <p:nvPr/>
        </p:nvPicPr>
        <p:blipFill>
          <a:blip r:embed="rId9"/>
          <a:stretch>
            <a:fillRect/>
          </a:stretch>
        </p:blipFill>
        <p:spPr>
          <a:xfrm>
            <a:off x="9750670" y="6446532"/>
            <a:ext cx="2367131" cy="383317"/>
          </a:xfrm>
          <a:prstGeom prst="rect">
            <a:avLst/>
          </a:prstGeom>
        </p:spPr>
      </p:pic>
      <p:sp>
        <p:nvSpPr>
          <p:cNvPr id="18" name="Rectángulo 17">
            <a:extLst>
              <a:ext uri="{FF2B5EF4-FFF2-40B4-BE49-F238E27FC236}">
                <a16:creationId xmlns:a16="http://schemas.microsoft.com/office/drawing/2014/main" id="{F435A971-EA38-DD8A-27A1-AEBCBD2287FC}"/>
              </a:ext>
            </a:extLst>
          </p:cNvPr>
          <p:cNvSpPr/>
          <p:nvPr/>
        </p:nvSpPr>
        <p:spPr>
          <a:xfrm>
            <a:off x="1794026" y="5523202"/>
            <a:ext cx="3869970" cy="923330"/>
          </a:xfrm>
          <a:prstGeom prst="rect">
            <a:avLst/>
          </a:prstGeom>
          <a:noFill/>
        </p:spPr>
        <p:txBody>
          <a:bodyPr wrap="none" lIns="91440" tIns="45720" rIns="91440" bIns="45720">
            <a:spAutoFit/>
          </a:bodyPr>
          <a:lstStyle/>
          <a:p>
            <a:pPr algn="ctr"/>
            <a:r>
              <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Tradicional</a:t>
            </a:r>
          </a:p>
        </p:txBody>
      </p:sp>
      <p:sp>
        <p:nvSpPr>
          <p:cNvPr id="19" name="Rectángulo 18">
            <a:extLst>
              <a:ext uri="{FF2B5EF4-FFF2-40B4-BE49-F238E27FC236}">
                <a16:creationId xmlns:a16="http://schemas.microsoft.com/office/drawing/2014/main" id="{E6A8BFC0-0358-6797-44E4-341ED514076F}"/>
              </a:ext>
            </a:extLst>
          </p:cNvPr>
          <p:cNvSpPr/>
          <p:nvPr/>
        </p:nvSpPr>
        <p:spPr>
          <a:xfrm>
            <a:off x="7752329" y="5439695"/>
            <a:ext cx="2291012" cy="923330"/>
          </a:xfrm>
          <a:prstGeom prst="rect">
            <a:avLst/>
          </a:prstGeom>
          <a:noFill/>
        </p:spPr>
        <p:txBody>
          <a:bodyPr wrap="none" lIns="91440" tIns="45720" rIns="91440" bIns="45720">
            <a:spAutoFit/>
          </a:bodyPr>
          <a:lstStyle/>
          <a:p>
            <a:pPr algn="ctr"/>
            <a:r>
              <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Digital</a:t>
            </a:r>
          </a:p>
        </p:txBody>
      </p:sp>
    </p:spTree>
    <p:extLst>
      <p:ext uri="{BB962C8B-B14F-4D97-AF65-F5344CB8AC3E}">
        <p14:creationId xmlns:p14="http://schemas.microsoft.com/office/powerpoint/2010/main" val="235026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ricatura de una persona&#10;&#10;Descripción generada automáticamente con confianza baja">
            <a:extLst>
              <a:ext uri="{FF2B5EF4-FFF2-40B4-BE49-F238E27FC236}">
                <a16:creationId xmlns:a16="http://schemas.microsoft.com/office/drawing/2014/main" id="{4CB286E8-F85D-59A2-0982-1033724289FF}"/>
              </a:ext>
            </a:extLst>
          </p:cNvPr>
          <p:cNvPicPr>
            <a:picLocks noChangeAspect="1"/>
          </p:cNvPicPr>
          <p:nvPr/>
        </p:nvPicPr>
        <p:blipFill>
          <a:blip r:embed="rId2"/>
          <a:stretch>
            <a:fillRect/>
          </a:stretch>
        </p:blipFill>
        <p:spPr>
          <a:xfrm>
            <a:off x="307003" y="177323"/>
            <a:ext cx="1715229" cy="2350905"/>
          </a:xfrm>
          <a:prstGeom prst="rect">
            <a:avLst/>
          </a:prstGeom>
        </p:spPr>
      </p:pic>
      <p:pic>
        <p:nvPicPr>
          <p:cNvPr id="5" name="Imagen 4" descr="Imagen que contiene ropa, camiseta, hombre, tabla&#10;&#10;Descripción generada automáticamente">
            <a:extLst>
              <a:ext uri="{FF2B5EF4-FFF2-40B4-BE49-F238E27FC236}">
                <a16:creationId xmlns:a16="http://schemas.microsoft.com/office/drawing/2014/main" id="{9D04D1FA-B873-8DDA-0BC9-7FFC00233067}"/>
              </a:ext>
            </a:extLst>
          </p:cNvPr>
          <p:cNvPicPr>
            <a:picLocks noChangeAspect="1"/>
          </p:cNvPicPr>
          <p:nvPr/>
        </p:nvPicPr>
        <p:blipFill>
          <a:blip r:embed="rId3"/>
          <a:stretch>
            <a:fillRect/>
          </a:stretch>
        </p:blipFill>
        <p:spPr>
          <a:xfrm>
            <a:off x="2022232" y="177323"/>
            <a:ext cx="1732854" cy="2350905"/>
          </a:xfrm>
          <a:prstGeom prst="rect">
            <a:avLst/>
          </a:prstGeom>
        </p:spPr>
      </p:pic>
      <p:pic>
        <p:nvPicPr>
          <p:cNvPr id="7" name="Imagen 6" descr="Una caricatura de una persona&#10;&#10;Descripción generada automáticamente con confianza baja">
            <a:extLst>
              <a:ext uri="{FF2B5EF4-FFF2-40B4-BE49-F238E27FC236}">
                <a16:creationId xmlns:a16="http://schemas.microsoft.com/office/drawing/2014/main" id="{E796600A-3EA4-2063-214D-A0749111649F}"/>
              </a:ext>
            </a:extLst>
          </p:cNvPr>
          <p:cNvPicPr>
            <a:picLocks noChangeAspect="1"/>
          </p:cNvPicPr>
          <p:nvPr/>
        </p:nvPicPr>
        <p:blipFill>
          <a:blip r:embed="rId4"/>
          <a:stretch>
            <a:fillRect/>
          </a:stretch>
        </p:blipFill>
        <p:spPr>
          <a:xfrm>
            <a:off x="307003" y="2528228"/>
            <a:ext cx="1715229" cy="2258945"/>
          </a:xfrm>
          <a:prstGeom prst="rect">
            <a:avLst/>
          </a:prstGeom>
        </p:spPr>
      </p:pic>
      <p:pic>
        <p:nvPicPr>
          <p:cNvPr id="11" name="Imagen 10" descr="Imagen que contiene ropa, persona, interior, camiseta&#10;&#10;Descripción generada automáticamente">
            <a:extLst>
              <a:ext uri="{FF2B5EF4-FFF2-40B4-BE49-F238E27FC236}">
                <a16:creationId xmlns:a16="http://schemas.microsoft.com/office/drawing/2014/main" id="{BA66C369-BE5A-19B1-C0D6-CE0C64912474}"/>
              </a:ext>
            </a:extLst>
          </p:cNvPr>
          <p:cNvPicPr>
            <a:picLocks noChangeAspect="1"/>
          </p:cNvPicPr>
          <p:nvPr/>
        </p:nvPicPr>
        <p:blipFill>
          <a:blip r:embed="rId5"/>
          <a:stretch>
            <a:fillRect/>
          </a:stretch>
        </p:blipFill>
        <p:spPr>
          <a:xfrm>
            <a:off x="2022233" y="2528228"/>
            <a:ext cx="1691454" cy="2258945"/>
          </a:xfrm>
          <a:prstGeom prst="rect">
            <a:avLst/>
          </a:prstGeom>
        </p:spPr>
      </p:pic>
      <p:pic>
        <p:nvPicPr>
          <p:cNvPr id="13" name="Imagen 12" descr="Un pastel de chocolate&#10;&#10;Descripción generada automáticamente con confianza media">
            <a:extLst>
              <a:ext uri="{FF2B5EF4-FFF2-40B4-BE49-F238E27FC236}">
                <a16:creationId xmlns:a16="http://schemas.microsoft.com/office/drawing/2014/main" id="{E3CBD4B8-40EF-5D87-E4FA-458BBD78BE68}"/>
              </a:ext>
            </a:extLst>
          </p:cNvPr>
          <p:cNvPicPr>
            <a:picLocks noChangeAspect="1"/>
          </p:cNvPicPr>
          <p:nvPr/>
        </p:nvPicPr>
        <p:blipFill>
          <a:blip r:embed="rId6"/>
          <a:stretch>
            <a:fillRect/>
          </a:stretch>
        </p:blipFill>
        <p:spPr>
          <a:xfrm>
            <a:off x="4842509" y="276224"/>
            <a:ext cx="2254532" cy="2252004"/>
          </a:xfrm>
          <a:prstGeom prst="rect">
            <a:avLst/>
          </a:prstGeom>
        </p:spPr>
      </p:pic>
      <p:pic>
        <p:nvPicPr>
          <p:cNvPr id="15" name="Imagen 14" descr="Un pastel de chocolate&#10;&#10;Descripción generada automáticamente con confianza baja">
            <a:extLst>
              <a:ext uri="{FF2B5EF4-FFF2-40B4-BE49-F238E27FC236}">
                <a16:creationId xmlns:a16="http://schemas.microsoft.com/office/drawing/2014/main" id="{7028C57E-D089-671E-2F96-DE3CCEAEED5E}"/>
              </a:ext>
            </a:extLst>
          </p:cNvPr>
          <p:cNvPicPr>
            <a:picLocks noChangeAspect="1"/>
          </p:cNvPicPr>
          <p:nvPr/>
        </p:nvPicPr>
        <p:blipFill>
          <a:blip r:embed="rId7"/>
          <a:stretch>
            <a:fillRect/>
          </a:stretch>
        </p:blipFill>
        <p:spPr>
          <a:xfrm>
            <a:off x="4842508" y="2528227"/>
            <a:ext cx="2254531" cy="2249465"/>
          </a:xfrm>
          <a:prstGeom prst="rect">
            <a:avLst/>
          </a:prstGeom>
        </p:spPr>
      </p:pic>
      <p:pic>
        <p:nvPicPr>
          <p:cNvPr id="17" name="Imagen 16" descr="Imagen que contiene interior, tabla, pequeño, artículos&#10;&#10;Descripción generada automáticamente">
            <a:extLst>
              <a:ext uri="{FF2B5EF4-FFF2-40B4-BE49-F238E27FC236}">
                <a16:creationId xmlns:a16="http://schemas.microsoft.com/office/drawing/2014/main" id="{74B97F32-F08B-A244-04F7-B4D1E1973C30}"/>
              </a:ext>
            </a:extLst>
          </p:cNvPr>
          <p:cNvPicPr>
            <a:picLocks noChangeAspect="1"/>
          </p:cNvPicPr>
          <p:nvPr/>
        </p:nvPicPr>
        <p:blipFill>
          <a:blip r:embed="rId8"/>
          <a:stretch>
            <a:fillRect/>
          </a:stretch>
        </p:blipFill>
        <p:spPr>
          <a:xfrm>
            <a:off x="7878549" y="233713"/>
            <a:ext cx="4170355" cy="2350905"/>
          </a:xfrm>
          <a:prstGeom prst="rect">
            <a:avLst/>
          </a:prstGeom>
        </p:spPr>
      </p:pic>
      <p:pic>
        <p:nvPicPr>
          <p:cNvPr id="19" name="Imagen 18" descr="Imagen de la pantalla de un celular con la imagen de una taza&#10;&#10;Descripción generada automáticamente con confianza baja">
            <a:extLst>
              <a:ext uri="{FF2B5EF4-FFF2-40B4-BE49-F238E27FC236}">
                <a16:creationId xmlns:a16="http://schemas.microsoft.com/office/drawing/2014/main" id="{9E935E29-640A-4742-4B6A-5F2BE527F6E8}"/>
              </a:ext>
            </a:extLst>
          </p:cNvPr>
          <p:cNvPicPr>
            <a:picLocks noChangeAspect="1"/>
          </p:cNvPicPr>
          <p:nvPr/>
        </p:nvPicPr>
        <p:blipFill>
          <a:blip r:embed="rId9"/>
          <a:stretch>
            <a:fillRect/>
          </a:stretch>
        </p:blipFill>
        <p:spPr>
          <a:xfrm>
            <a:off x="7925147" y="2584618"/>
            <a:ext cx="3959850" cy="2202555"/>
          </a:xfrm>
          <a:prstGeom prst="rect">
            <a:avLst/>
          </a:prstGeom>
        </p:spPr>
      </p:pic>
      <p:sp>
        <p:nvSpPr>
          <p:cNvPr id="20" name="Rectángulo 19">
            <a:extLst>
              <a:ext uri="{FF2B5EF4-FFF2-40B4-BE49-F238E27FC236}">
                <a16:creationId xmlns:a16="http://schemas.microsoft.com/office/drawing/2014/main" id="{F2B7B55D-C925-FBFB-8279-A4C2E22BA93B}"/>
              </a:ext>
            </a:extLst>
          </p:cNvPr>
          <p:cNvSpPr/>
          <p:nvPr/>
        </p:nvSpPr>
        <p:spPr>
          <a:xfrm>
            <a:off x="564140" y="4787173"/>
            <a:ext cx="2916184" cy="923330"/>
          </a:xfrm>
          <a:prstGeom prst="rect">
            <a:avLst/>
          </a:prstGeom>
          <a:noFill/>
        </p:spPr>
        <p:txBody>
          <a:bodyPr wrap="none" lIns="91440" tIns="45720" rIns="91440" bIns="45720">
            <a:spAutoFit/>
          </a:bodyPr>
          <a:lstStyle/>
          <a:p>
            <a:pPr algn="ctr"/>
            <a:r>
              <a:rPr lang="es-ES"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Hoodies</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1" name="Rectángulo 20">
            <a:extLst>
              <a:ext uri="{FF2B5EF4-FFF2-40B4-BE49-F238E27FC236}">
                <a16:creationId xmlns:a16="http://schemas.microsoft.com/office/drawing/2014/main" id="{C4146FB6-6F4B-1FF3-C676-FEFE30546B88}"/>
              </a:ext>
            </a:extLst>
          </p:cNvPr>
          <p:cNvSpPr/>
          <p:nvPr/>
        </p:nvSpPr>
        <p:spPr>
          <a:xfrm>
            <a:off x="4930456" y="4777692"/>
            <a:ext cx="2331087" cy="923330"/>
          </a:xfrm>
          <a:prstGeom prst="rect">
            <a:avLst/>
          </a:prstGeom>
          <a:noFill/>
        </p:spPr>
        <p:txBody>
          <a:bodyPr wrap="none" lIns="91440" tIns="45720" rIns="91440" bIns="45720">
            <a:spAutoFit/>
          </a:bodyPr>
          <a:lstStyle/>
          <a:p>
            <a:pPr algn="ctr"/>
            <a:r>
              <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Dados</a:t>
            </a:r>
          </a:p>
        </p:txBody>
      </p:sp>
      <p:sp>
        <p:nvSpPr>
          <p:cNvPr id="22" name="Rectángulo 21">
            <a:extLst>
              <a:ext uri="{FF2B5EF4-FFF2-40B4-BE49-F238E27FC236}">
                <a16:creationId xmlns:a16="http://schemas.microsoft.com/office/drawing/2014/main" id="{13444ACE-16F6-BFB0-23A8-C521B3A932AF}"/>
              </a:ext>
            </a:extLst>
          </p:cNvPr>
          <p:cNvSpPr/>
          <p:nvPr/>
        </p:nvSpPr>
        <p:spPr>
          <a:xfrm>
            <a:off x="8957681" y="4777692"/>
            <a:ext cx="2012089" cy="923330"/>
          </a:xfrm>
          <a:prstGeom prst="rect">
            <a:avLst/>
          </a:prstGeom>
          <a:noFill/>
        </p:spPr>
        <p:txBody>
          <a:bodyPr wrap="none" lIns="91440" tIns="45720" rIns="91440" bIns="45720">
            <a:spAutoFit/>
          </a:bodyPr>
          <a:lstStyle/>
          <a:p>
            <a:pPr algn="ctr"/>
            <a:r>
              <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Tazas</a:t>
            </a:r>
          </a:p>
        </p:txBody>
      </p:sp>
      <p:sp>
        <p:nvSpPr>
          <p:cNvPr id="23" name="Rectángulo 22">
            <a:extLst>
              <a:ext uri="{FF2B5EF4-FFF2-40B4-BE49-F238E27FC236}">
                <a16:creationId xmlns:a16="http://schemas.microsoft.com/office/drawing/2014/main" id="{FDF4692A-3B26-EE46-9DFA-120CCC2DD71C}"/>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descr="Forma&#10;&#10;Descripción generada automáticamente con confianza media">
            <a:extLst>
              <a:ext uri="{FF2B5EF4-FFF2-40B4-BE49-F238E27FC236}">
                <a16:creationId xmlns:a16="http://schemas.microsoft.com/office/drawing/2014/main" id="{6495A1D5-79AF-555A-2778-4AA95C11544D}"/>
              </a:ext>
            </a:extLst>
          </p:cNvPr>
          <p:cNvPicPr>
            <a:picLocks noChangeAspect="1"/>
          </p:cNvPicPr>
          <p:nvPr/>
        </p:nvPicPr>
        <p:blipFill>
          <a:blip r:embed="rId10"/>
          <a:stretch>
            <a:fillRect/>
          </a:stretch>
        </p:blipFill>
        <p:spPr>
          <a:xfrm>
            <a:off x="9750670" y="6446532"/>
            <a:ext cx="2367131" cy="383317"/>
          </a:xfrm>
          <a:prstGeom prst="rect">
            <a:avLst/>
          </a:prstGeom>
        </p:spPr>
      </p:pic>
    </p:spTree>
    <p:extLst>
      <p:ext uri="{BB962C8B-B14F-4D97-AF65-F5344CB8AC3E}">
        <p14:creationId xmlns:p14="http://schemas.microsoft.com/office/powerpoint/2010/main" val="259522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4077C4D-01CB-24F7-F774-B783A110FBDC}"/>
              </a:ext>
            </a:extLst>
          </p:cNvPr>
          <p:cNvPicPr>
            <a:picLocks noChangeAspect="1"/>
          </p:cNvPicPr>
          <p:nvPr/>
        </p:nvPicPr>
        <p:blipFill rotWithShape="1">
          <a:blip r:embed="rId2"/>
          <a:srcRect l="41481" r="23249"/>
          <a:stretch/>
        </p:blipFill>
        <p:spPr>
          <a:xfrm>
            <a:off x="1202109" y="1118266"/>
            <a:ext cx="977153" cy="3750831"/>
          </a:xfrm>
          <a:prstGeom prst="rect">
            <a:avLst/>
          </a:prstGeom>
        </p:spPr>
      </p:pic>
      <p:pic>
        <p:nvPicPr>
          <p:cNvPr id="5" name="Imagen 4" descr="Una caricatura de una persona&#10;&#10;Descripción generada automáticamente con confianza baja">
            <a:extLst>
              <a:ext uri="{FF2B5EF4-FFF2-40B4-BE49-F238E27FC236}">
                <a16:creationId xmlns:a16="http://schemas.microsoft.com/office/drawing/2014/main" id="{EB206330-9ED4-AD12-7DDD-4655F3A2F1FD}"/>
              </a:ext>
            </a:extLst>
          </p:cNvPr>
          <p:cNvPicPr>
            <a:picLocks noChangeAspect="1"/>
          </p:cNvPicPr>
          <p:nvPr/>
        </p:nvPicPr>
        <p:blipFill rotWithShape="1">
          <a:blip r:embed="rId3"/>
          <a:srcRect l="25791" t="1476" r="41987"/>
          <a:stretch/>
        </p:blipFill>
        <p:spPr>
          <a:xfrm>
            <a:off x="2447367" y="1118267"/>
            <a:ext cx="977153" cy="3710890"/>
          </a:xfrm>
          <a:prstGeom prst="rect">
            <a:avLst/>
          </a:prstGeom>
        </p:spPr>
      </p:pic>
      <p:pic>
        <p:nvPicPr>
          <p:cNvPr id="7" name="Imagen 6" descr="Un dibujo de una persona&#10;&#10;Descripción generada automáticamente con confianza baja">
            <a:extLst>
              <a:ext uri="{FF2B5EF4-FFF2-40B4-BE49-F238E27FC236}">
                <a16:creationId xmlns:a16="http://schemas.microsoft.com/office/drawing/2014/main" id="{5ED3A088-4EA9-9177-70D3-00B27FA49439}"/>
              </a:ext>
            </a:extLst>
          </p:cNvPr>
          <p:cNvPicPr>
            <a:picLocks noChangeAspect="1"/>
          </p:cNvPicPr>
          <p:nvPr/>
        </p:nvPicPr>
        <p:blipFill rotWithShape="1">
          <a:blip r:embed="rId4"/>
          <a:srcRect l="18730" r="50000"/>
          <a:stretch/>
        </p:blipFill>
        <p:spPr>
          <a:xfrm>
            <a:off x="4985742" y="1118265"/>
            <a:ext cx="937007" cy="3750832"/>
          </a:xfrm>
          <a:prstGeom prst="rect">
            <a:avLst/>
          </a:prstGeom>
        </p:spPr>
      </p:pic>
      <p:pic>
        <p:nvPicPr>
          <p:cNvPr id="9" name="Imagen 8" descr="Un dibujo de una persona&#10;&#10;Descripción generada automáticamente con confianza baja">
            <a:extLst>
              <a:ext uri="{FF2B5EF4-FFF2-40B4-BE49-F238E27FC236}">
                <a16:creationId xmlns:a16="http://schemas.microsoft.com/office/drawing/2014/main" id="{704B0C87-E2B4-4536-DEC8-F790EEAFBBF4}"/>
              </a:ext>
            </a:extLst>
          </p:cNvPr>
          <p:cNvPicPr>
            <a:picLocks noChangeAspect="1"/>
          </p:cNvPicPr>
          <p:nvPr/>
        </p:nvPicPr>
        <p:blipFill rotWithShape="1">
          <a:blip r:embed="rId5"/>
          <a:srcRect l="5971" t="22398" r="4111" b="33203"/>
          <a:stretch/>
        </p:blipFill>
        <p:spPr>
          <a:xfrm rot="16200000">
            <a:off x="2329715" y="2401737"/>
            <a:ext cx="3750831" cy="1183889"/>
          </a:xfrm>
          <a:prstGeom prst="rect">
            <a:avLst/>
          </a:prstGeom>
        </p:spPr>
      </p:pic>
      <p:pic>
        <p:nvPicPr>
          <p:cNvPr id="11" name="Imagen 10">
            <a:extLst>
              <a:ext uri="{FF2B5EF4-FFF2-40B4-BE49-F238E27FC236}">
                <a16:creationId xmlns:a16="http://schemas.microsoft.com/office/drawing/2014/main" id="{ABF5CCEF-F9B9-2A74-8230-59AD8EE2A75A}"/>
              </a:ext>
            </a:extLst>
          </p:cNvPr>
          <p:cNvPicPr>
            <a:picLocks noChangeAspect="1"/>
          </p:cNvPicPr>
          <p:nvPr/>
        </p:nvPicPr>
        <p:blipFill>
          <a:blip r:embed="rId6"/>
          <a:stretch>
            <a:fillRect/>
          </a:stretch>
        </p:blipFill>
        <p:spPr>
          <a:xfrm>
            <a:off x="6957925" y="812968"/>
            <a:ext cx="2003617" cy="2008094"/>
          </a:xfrm>
          <a:prstGeom prst="rect">
            <a:avLst/>
          </a:prstGeom>
        </p:spPr>
      </p:pic>
      <p:pic>
        <p:nvPicPr>
          <p:cNvPr id="13" name="Imagen 12">
            <a:extLst>
              <a:ext uri="{FF2B5EF4-FFF2-40B4-BE49-F238E27FC236}">
                <a16:creationId xmlns:a16="http://schemas.microsoft.com/office/drawing/2014/main" id="{4079EB88-1BDA-9DFC-1B29-4ECA6DE34752}"/>
              </a:ext>
            </a:extLst>
          </p:cNvPr>
          <p:cNvPicPr>
            <a:picLocks noChangeAspect="1"/>
          </p:cNvPicPr>
          <p:nvPr/>
        </p:nvPicPr>
        <p:blipFill>
          <a:blip r:embed="rId7"/>
          <a:stretch>
            <a:fillRect/>
          </a:stretch>
        </p:blipFill>
        <p:spPr>
          <a:xfrm>
            <a:off x="8961542" y="812968"/>
            <a:ext cx="2014847" cy="2008094"/>
          </a:xfrm>
          <a:prstGeom prst="rect">
            <a:avLst/>
          </a:prstGeom>
        </p:spPr>
      </p:pic>
      <p:pic>
        <p:nvPicPr>
          <p:cNvPr id="15" name="Imagen 14">
            <a:extLst>
              <a:ext uri="{FF2B5EF4-FFF2-40B4-BE49-F238E27FC236}">
                <a16:creationId xmlns:a16="http://schemas.microsoft.com/office/drawing/2014/main" id="{D674F381-4747-7EDF-37B9-A79A8FA9BF52}"/>
              </a:ext>
            </a:extLst>
          </p:cNvPr>
          <p:cNvPicPr>
            <a:picLocks noChangeAspect="1"/>
          </p:cNvPicPr>
          <p:nvPr/>
        </p:nvPicPr>
        <p:blipFill>
          <a:blip r:embed="rId8"/>
          <a:stretch>
            <a:fillRect/>
          </a:stretch>
        </p:blipFill>
        <p:spPr>
          <a:xfrm>
            <a:off x="6957925" y="2821062"/>
            <a:ext cx="2017120" cy="2008095"/>
          </a:xfrm>
          <a:prstGeom prst="rect">
            <a:avLst/>
          </a:prstGeom>
        </p:spPr>
      </p:pic>
      <p:pic>
        <p:nvPicPr>
          <p:cNvPr id="17" name="Imagen 16">
            <a:extLst>
              <a:ext uri="{FF2B5EF4-FFF2-40B4-BE49-F238E27FC236}">
                <a16:creationId xmlns:a16="http://schemas.microsoft.com/office/drawing/2014/main" id="{1A5DCC65-11FE-285C-8990-C7D545911A56}"/>
              </a:ext>
            </a:extLst>
          </p:cNvPr>
          <p:cNvPicPr>
            <a:picLocks noChangeAspect="1"/>
          </p:cNvPicPr>
          <p:nvPr/>
        </p:nvPicPr>
        <p:blipFill>
          <a:blip r:embed="rId9"/>
          <a:stretch>
            <a:fillRect/>
          </a:stretch>
        </p:blipFill>
        <p:spPr>
          <a:xfrm>
            <a:off x="8975045" y="2821062"/>
            <a:ext cx="2014846" cy="2010338"/>
          </a:xfrm>
          <a:prstGeom prst="rect">
            <a:avLst/>
          </a:prstGeom>
        </p:spPr>
      </p:pic>
      <p:sp>
        <p:nvSpPr>
          <p:cNvPr id="18" name="Rectángulo 17">
            <a:extLst>
              <a:ext uri="{FF2B5EF4-FFF2-40B4-BE49-F238E27FC236}">
                <a16:creationId xmlns:a16="http://schemas.microsoft.com/office/drawing/2014/main" id="{69C39B5D-E844-D5EF-E05A-E8B02D1FC1F3}"/>
              </a:ext>
            </a:extLst>
          </p:cNvPr>
          <p:cNvSpPr/>
          <p:nvPr/>
        </p:nvSpPr>
        <p:spPr>
          <a:xfrm>
            <a:off x="1259503" y="4829157"/>
            <a:ext cx="4330033" cy="923330"/>
          </a:xfrm>
          <a:prstGeom prst="rect">
            <a:avLst/>
          </a:prstGeom>
          <a:noFill/>
        </p:spPr>
        <p:txBody>
          <a:bodyPr wrap="none" lIns="91440" tIns="45720" rIns="91440" bIns="45720">
            <a:spAutoFit/>
          </a:bodyPr>
          <a:lstStyle/>
          <a:p>
            <a:pPr algn="ctr"/>
            <a:r>
              <a:rPr lang="es-E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BookMakers</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9" name="Rectángulo 18">
            <a:extLst>
              <a:ext uri="{FF2B5EF4-FFF2-40B4-BE49-F238E27FC236}">
                <a16:creationId xmlns:a16="http://schemas.microsoft.com/office/drawing/2014/main" id="{D63760CB-EBEA-AD34-CD62-CA35F76BEC2F}"/>
              </a:ext>
            </a:extLst>
          </p:cNvPr>
          <p:cNvSpPr/>
          <p:nvPr/>
        </p:nvSpPr>
        <p:spPr>
          <a:xfrm>
            <a:off x="7359057" y="4829156"/>
            <a:ext cx="3231975" cy="923330"/>
          </a:xfrm>
          <a:prstGeom prst="rect">
            <a:avLst/>
          </a:prstGeom>
          <a:noFill/>
        </p:spPr>
        <p:txBody>
          <a:bodyPr wrap="none" lIns="91440" tIns="45720" rIns="91440" bIns="45720">
            <a:spAutoFit/>
          </a:bodyPr>
          <a:lstStyle/>
          <a:p>
            <a:pPr algn="ctr"/>
            <a:r>
              <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Agendas</a:t>
            </a:r>
          </a:p>
        </p:txBody>
      </p:sp>
      <p:sp>
        <p:nvSpPr>
          <p:cNvPr id="20" name="Rectángulo 19">
            <a:extLst>
              <a:ext uri="{FF2B5EF4-FFF2-40B4-BE49-F238E27FC236}">
                <a16:creationId xmlns:a16="http://schemas.microsoft.com/office/drawing/2014/main" id="{280715B3-BC8C-E8E3-ACAC-9E2A1C1C2071}"/>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0" descr="Forma&#10;&#10;Descripción generada automáticamente con confianza media">
            <a:extLst>
              <a:ext uri="{FF2B5EF4-FFF2-40B4-BE49-F238E27FC236}">
                <a16:creationId xmlns:a16="http://schemas.microsoft.com/office/drawing/2014/main" id="{B4FD9074-A745-7D74-6D50-11502B614060}"/>
              </a:ext>
            </a:extLst>
          </p:cNvPr>
          <p:cNvPicPr>
            <a:picLocks noChangeAspect="1"/>
          </p:cNvPicPr>
          <p:nvPr/>
        </p:nvPicPr>
        <p:blipFill>
          <a:blip r:embed="rId10"/>
          <a:stretch>
            <a:fillRect/>
          </a:stretch>
        </p:blipFill>
        <p:spPr>
          <a:xfrm>
            <a:off x="9750670" y="6446532"/>
            <a:ext cx="2367131" cy="383317"/>
          </a:xfrm>
          <a:prstGeom prst="rect">
            <a:avLst/>
          </a:prstGeom>
        </p:spPr>
      </p:pic>
    </p:spTree>
    <p:extLst>
      <p:ext uri="{BB962C8B-B14F-4D97-AF65-F5344CB8AC3E}">
        <p14:creationId xmlns:p14="http://schemas.microsoft.com/office/powerpoint/2010/main" val="2609193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B2789D-1477-0E49-4034-C3DC0F395842}"/>
              </a:ext>
            </a:extLst>
          </p:cNvPr>
          <p:cNvSpPr>
            <a:spLocks noGrp="1"/>
          </p:cNvSpPr>
          <p:nvPr>
            <p:ph type="title"/>
          </p:nvPr>
        </p:nvSpPr>
        <p:spPr>
          <a:xfrm>
            <a:off x="1073150" y="844061"/>
            <a:ext cx="3547533" cy="921484"/>
          </a:xfrm>
        </p:spPr>
        <p:txBody>
          <a:bodyPr/>
          <a:lstStyle/>
          <a:p>
            <a:pPr algn="ctr"/>
            <a:r>
              <a:rPr lang="es-MX" sz="2400" dirty="0"/>
              <a:t>Diagrama Entidad Relación Propuesto.</a:t>
            </a:r>
            <a:endParaRPr lang="es-CO" sz="2400" dirty="0"/>
          </a:p>
        </p:txBody>
      </p:sp>
      <p:sp>
        <p:nvSpPr>
          <p:cNvPr id="4" name="Marcador de texto 3">
            <a:extLst>
              <a:ext uri="{FF2B5EF4-FFF2-40B4-BE49-F238E27FC236}">
                <a16:creationId xmlns:a16="http://schemas.microsoft.com/office/drawing/2014/main" id="{B627C443-4B4E-763E-9DB0-15A0D04A481B}"/>
              </a:ext>
            </a:extLst>
          </p:cNvPr>
          <p:cNvSpPr>
            <a:spLocks noGrp="1"/>
          </p:cNvSpPr>
          <p:nvPr>
            <p:ph type="body" sz="half" idx="2"/>
          </p:nvPr>
        </p:nvSpPr>
        <p:spPr>
          <a:xfrm>
            <a:off x="1073150" y="2621223"/>
            <a:ext cx="3547533" cy="3600311"/>
          </a:xfrm>
        </p:spPr>
        <p:txBody>
          <a:bodyPr>
            <a:normAutofit fontScale="92500"/>
          </a:bodyPr>
          <a:lstStyle/>
          <a:p>
            <a:r>
              <a:rPr lang="es-MX" dirty="0"/>
              <a:t>Cada Entidad se Programa con sus relaciones respectivas en los modelos del Proyecto.</a:t>
            </a:r>
          </a:p>
          <a:p>
            <a:r>
              <a:rPr lang="es-MX" dirty="0"/>
              <a:t>Cada Modelo se da al </a:t>
            </a:r>
            <a:r>
              <a:rPr lang="es-MX" dirty="0" err="1"/>
              <a:t>ORM</a:t>
            </a:r>
            <a:r>
              <a:rPr lang="es-MX" dirty="0"/>
              <a:t> por medio del </a:t>
            </a:r>
            <a:r>
              <a:rPr lang="es-MX" dirty="0" err="1"/>
              <a:t>ApplicationDbContext</a:t>
            </a:r>
            <a:r>
              <a:rPr lang="es-MX" dirty="0"/>
              <a:t>.</a:t>
            </a:r>
          </a:p>
          <a:p>
            <a:r>
              <a:rPr lang="es-MX" dirty="0"/>
              <a:t>La data semilla se especifica en el </a:t>
            </a:r>
            <a:r>
              <a:rPr lang="es-MX" dirty="0" err="1"/>
              <a:t>AppDbInitializer</a:t>
            </a:r>
            <a:r>
              <a:rPr lang="es-MX" dirty="0"/>
              <a:t>.</a:t>
            </a:r>
          </a:p>
          <a:p>
            <a:r>
              <a:rPr lang="es-MX" dirty="0"/>
              <a:t>Cada Función a trabajar por los modelos se programa en los controladores.</a:t>
            </a:r>
          </a:p>
          <a:p>
            <a:r>
              <a:rPr lang="es-MX" dirty="0"/>
              <a:t>Cada Función específica para una vista se programa en los </a:t>
            </a:r>
            <a:r>
              <a:rPr lang="es-MX" dirty="0" err="1"/>
              <a:t>ViewModels</a:t>
            </a:r>
            <a:endParaRPr lang="es-MX" dirty="0"/>
          </a:p>
          <a:p>
            <a:r>
              <a:rPr lang="es-MX" dirty="0"/>
              <a:t>Cada Interfaz gráfica que hace uso de las funciones del sitio, se bosquejan en las Vistas.</a:t>
            </a:r>
          </a:p>
          <a:p>
            <a:endParaRPr lang="es-CO" dirty="0"/>
          </a:p>
        </p:txBody>
      </p:sp>
      <p:pic>
        <p:nvPicPr>
          <p:cNvPr id="5" name="Imagen 4" descr="Diagrama&#10;&#10;Descripción generada automáticamente">
            <a:extLst>
              <a:ext uri="{FF2B5EF4-FFF2-40B4-BE49-F238E27FC236}">
                <a16:creationId xmlns:a16="http://schemas.microsoft.com/office/drawing/2014/main" id="{8A361958-A7E8-C05A-98B6-F73F5C721410}"/>
              </a:ext>
            </a:extLst>
          </p:cNvPr>
          <p:cNvPicPr>
            <a:picLocks noChangeAspect="1"/>
          </p:cNvPicPr>
          <p:nvPr/>
        </p:nvPicPr>
        <p:blipFill>
          <a:blip r:embed="rId2"/>
          <a:stretch>
            <a:fillRect/>
          </a:stretch>
        </p:blipFill>
        <p:spPr>
          <a:xfrm>
            <a:off x="6225848" y="0"/>
            <a:ext cx="5966152" cy="6858000"/>
          </a:xfrm>
          <a:prstGeom prst="rect">
            <a:avLst/>
          </a:prstGeom>
        </p:spPr>
      </p:pic>
      <p:sp>
        <p:nvSpPr>
          <p:cNvPr id="7" name="Rectángulo 6">
            <a:extLst>
              <a:ext uri="{FF2B5EF4-FFF2-40B4-BE49-F238E27FC236}">
                <a16:creationId xmlns:a16="http://schemas.microsoft.com/office/drawing/2014/main" id="{A5D300CA-ED04-0B12-1897-423EB67E4B7D}"/>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descr="Forma&#10;&#10;Descripción generada automáticamente con confianza media">
            <a:extLst>
              <a:ext uri="{FF2B5EF4-FFF2-40B4-BE49-F238E27FC236}">
                <a16:creationId xmlns:a16="http://schemas.microsoft.com/office/drawing/2014/main" id="{90812556-A3F6-400A-B221-A9F911E9BAEC}"/>
              </a:ext>
            </a:extLst>
          </p:cNvPr>
          <p:cNvPicPr>
            <a:picLocks noChangeAspect="1"/>
          </p:cNvPicPr>
          <p:nvPr/>
        </p:nvPicPr>
        <p:blipFill>
          <a:blip r:embed="rId3"/>
          <a:stretch>
            <a:fillRect/>
          </a:stretch>
        </p:blipFill>
        <p:spPr>
          <a:xfrm>
            <a:off x="9750670" y="6446532"/>
            <a:ext cx="2367131" cy="383317"/>
          </a:xfrm>
          <a:prstGeom prst="rect">
            <a:avLst/>
          </a:prstGeom>
        </p:spPr>
      </p:pic>
    </p:spTree>
    <p:extLst>
      <p:ext uri="{BB962C8B-B14F-4D97-AF65-F5344CB8AC3E}">
        <p14:creationId xmlns:p14="http://schemas.microsoft.com/office/powerpoint/2010/main" val="122963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tis Fotos de stock gratuitas de análisis, anónimo, balance Foto de stock">
            <a:extLst>
              <a:ext uri="{FF2B5EF4-FFF2-40B4-BE49-F238E27FC236}">
                <a16:creationId xmlns:a16="http://schemas.microsoft.com/office/drawing/2014/main" id="{2C38D817-896C-5F08-3DEB-1201AC14E6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92208" y="28150"/>
            <a:ext cx="4199792" cy="746408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9EA9C97-FF50-CE83-D541-F063976A2010}"/>
              </a:ext>
            </a:extLst>
          </p:cNvPr>
          <p:cNvSpPr>
            <a:spLocks noGrp="1"/>
          </p:cNvSpPr>
          <p:nvPr>
            <p:ph type="title"/>
          </p:nvPr>
        </p:nvSpPr>
        <p:spPr>
          <a:xfrm>
            <a:off x="1073151" y="900236"/>
            <a:ext cx="3547533" cy="833561"/>
          </a:xfrm>
        </p:spPr>
        <p:txBody>
          <a:bodyPr/>
          <a:lstStyle/>
          <a:p>
            <a:pPr algn="ctr"/>
            <a:r>
              <a:rPr lang="es-MX" sz="2400" dirty="0" err="1"/>
              <a:t>ORM</a:t>
            </a:r>
            <a:r>
              <a:rPr lang="es-MX" sz="2400" dirty="0"/>
              <a:t> (</a:t>
            </a:r>
            <a:r>
              <a:rPr lang="es-MX" sz="2400" dirty="0" err="1"/>
              <a:t>Object</a:t>
            </a:r>
            <a:r>
              <a:rPr lang="es-MX" sz="2400" dirty="0"/>
              <a:t> </a:t>
            </a:r>
            <a:r>
              <a:rPr lang="es-MX" sz="2400" dirty="0" err="1"/>
              <a:t>Relational</a:t>
            </a:r>
            <a:r>
              <a:rPr lang="es-MX" sz="2400" dirty="0"/>
              <a:t> </a:t>
            </a:r>
            <a:r>
              <a:rPr lang="es-MX" sz="2400" dirty="0" err="1"/>
              <a:t>Mapping</a:t>
            </a:r>
            <a:r>
              <a:rPr lang="es-MX" sz="2400" dirty="0"/>
              <a:t>)</a:t>
            </a:r>
            <a:endParaRPr lang="es-CO" sz="2400" dirty="0"/>
          </a:p>
        </p:txBody>
      </p:sp>
      <p:sp>
        <p:nvSpPr>
          <p:cNvPr id="4" name="Marcador de texto 3">
            <a:extLst>
              <a:ext uri="{FF2B5EF4-FFF2-40B4-BE49-F238E27FC236}">
                <a16:creationId xmlns:a16="http://schemas.microsoft.com/office/drawing/2014/main" id="{DFB7D694-C156-DEA9-CD71-D85D499875AD}"/>
              </a:ext>
            </a:extLst>
          </p:cNvPr>
          <p:cNvSpPr>
            <a:spLocks noGrp="1"/>
          </p:cNvSpPr>
          <p:nvPr>
            <p:ph type="body" sz="half" idx="2"/>
          </p:nvPr>
        </p:nvSpPr>
        <p:spPr>
          <a:xfrm>
            <a:off x="1671028" y="2146438"/>
            <a:ext cx="5512287" cy="3600311"/>
          </a:xfrm>
        </p:spPr>
        <p:txBody>
          <a:bodyPr>
            <a:normAutofit/>
          </a:bodyPr>
          <a:lstStyle/>
          <a:p>
            <a:r>
              <a:rPr lang="es-MX" dirty="0"/>
              <a:t>En vez de realizar un mapeo manual de todas las entidades que necesita el proyecto en base de datos, se utiliza un modelo de mapeo automático que ofrece los proyectos creados en ASP.NET </a:t>
            </a:r>
            <a:r>
              <a:rPr lang="es-MX" dirty="0" err="1"/>
              <a:t>MVC</a:t>
            </a:r>
            <a:r>
              <a:rPr lang="es-MX" dirty="0"/>
              <a:t> con el </a:t>
            </a:r>
            <a:r>
              <a:rPr lang="es-MX" b="1" i="1" dirty="0" err="1">
                <a:solidFill>
                  <a:schemeClr val="accent1">
                    <a:lumMod val="60000"/>
                    <a:lumOff val="40000"/>
                  </a:schemeClr>
                </a:solidFill>
              </a:rPr>
              <a:t>ApplicationDbContext.cs</a:t>
            </a:r>
            <a:r>
              <a:rPr lang="es-MX" b="1" i="1" dirty="0">
                <a:solidFill>
                  <a:schemeClr val="accent1">
                    <a:lumMod val="60000"/>
                    <a:lumOff val="40000"/>
                  </a:schemeClr>
                </a:solidFill>
              </a:rPr>
              <a:t>.</a:t>
            </a:r>
          </a:p>
        </p:txBody>
      </p:sp>
      <p:sp>
        <p:nvSpPr>
          <p:cNvPr id="6" name="Rectángulo 5">
            <a:extLst>
              <a:ext uri="{FF2B5EF4-FFF2-40B4-BE49-F238E27FC236}">
                <a16:creationId xmlns:a16="http://schemas.microsoft.com/office/drawing/2014/main" id="{66B97899-6037-611D-B27C-C30C0CD67BBE}"/>
              </a:ext>
            </a:extLst>
          </p:cNvPr>
          <p:cNvSpPr/>
          <p:nvPr/>
        </p:nvSpPr>
        <p:spPr>
          <a:xfrm>
            <a:off x="9662746" y="6411364"/>
            <a:ext cx="2529254" cy="44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descr="Forma&#10;&#10;Descripción generada automáticamente con confianza media">
            <a:extLst>
              <a:ext uri="{FF2B5EF4-FFF2-40B4-BE49-F238E27FC236}">
                <a16:creationId xmlns:a16="http://schemas.microsoft.com/office/drawing/2014/main" id="{8081721C-5C6A-B35A-07D8-E5EA564C6888}"/>
              </a:ext>
            </a:extLst>
          </p:cNvPr>
          <p:cNvPicPr>
            <a:picLocks noChangeAspect="1"/>
          </p:cNvPicPr>
          <p:nvPr/>
        </p:nvPicPr>
        <p:blipFill>
          <a:blip r:embed="rId3"/>
          <a:stretch>
            <a:fillRect/>
          </a:stretch>
        </p:blipFill>
        <p:spPr>
          <a:xfrm>
            <a:off x="9750670" y="6446532"/>
            <a:ext cx="2367131" cy="383317"/>
          </a:xfrm>
          <a:prstGeom prst="rect">
            <a:avLst/>
          </a:prstGeom>
        </p:spPr>
      </p:pic>
    </p:spTree>
    <p:extLst>
      <p:ext uri="{BB962C8B-B14F-4D97-AF65-F5344CB8AC3E}">
        <p14:creationId xmlns:p14="http://schemas.microsoft.com/office/powerpoint/2010/main" val="941148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TM03457503[[fn=Citable]]</Template>
  <TotalTime>387</TotalTime>
  <Words>579</Words>
  <Application>Microsoft Office PowerPoint</Application>
  <PresentationFormat>Panorámica</PresentationFormat>
  <Paragraphs>92</Paragraphs>
  <Slides>17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Century Gothic</vt:lpstr>
      <vt:lpstr>Courier New</vt:lpstr>
      <vt:lpstr>Wingdings</vt:lpstr>
      <vt:lpstr>Wingdings 2</vt:lpstr>
      <vt:lpstr>Citable</vt:lpstr>
      <vt:lpstr>ASP.NET PROJECT: Ruiso Art Page.</vt:lpstr>
      <vt:lpstr>¿A quién va dirigido la creación de Esta Página Web?</vt:lpstr>
      <vt:lpstr>¿A quién va dirigido la creación de Esta Página Web?</vt:lpstr>
      <vt:lpstr>¿Cuáles son los principales productos a vender en esta Página Web?</vt:lpstr>
      <vt:lpstr>Presentación de PowerPoint</vt:lpstr>
      <vt:lpstr>Presentación de PowerPoint</vt:lpstr>
      <vt:lpstr>Presentación de PowerPoint</vt:lpstr>
      <vt:lpstr>Diagrama Entidad Relación Propuesto.</vt:lpstr>
      <vt:lpstr>ORM (Object Relational Mapping)</vt:lpstr>
      <vt:lpstr>Beneficios del ORM</vt:lpstr>
      <vt:lpstr>Presentación de PowerPoint</vt:lpstr>
      <vt:lpstr>Presentación de PowerPoint</vt:lpstr>
      <vt:lpstr>Presentación de PowerPoint</vt:lpstr>
      <vt:lpstr>¿Pasarela de Pagos?</vt:lpstr>
      <vt:lpstr>¿ESCALABILIDAD A FUTURO?</vt:lpstr>
      <vt:lpstr>¿ESCALABILIDAD A FUTURO?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PROJECT: Ruiso Art Page.</dc:title>
  <dc:creator>Luis Felipe Narvaez Gomez</dc:creator>
  <cp:lastModifiedBy>Luis Felipe Narvaez Gomez</cp:lastModifiedBy>
  <cp:revision>14</cp:revision>
  <dcterms:created xsi:type="dcterms:W3CDTF">2023-06-06T02:55:53Z</dcterms:created>
  <dcterms:modified xsi:type="dcterms:W3CDTF">2023-06-06T16:57:49Z</dcterms:modified>
</cp:coreProperties>
</file>